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934" r:id="rId2"/>
    <p:sldId id="955" r:id="rId3"/>
    <p:sldId id="956" r:id="rId4"/>
    <p:sldId id="952" r:id="rId5"/>
    <p:sldId id="935" r:id="rId6"/>
    <p:sldId id="938" r:id="rId7"/>
    <p:sldId id="939" r:id="rId8"/>
    <p:sldId id="948" r:id="rId9"/>
    <p:sldId id="945" r:id="rId10"/>
    <p:sldId id="946" r:id="rId11"/>
    <p:sldId id="940" r:id="rId12"/>
    <p:sldId id="942" r:id="rId13"/>
    <p:sldId id="950" r:id="rId14"/>
    <p:sldId id="937" r:id="rId15"/>
    <p:sldId id="947" r:id="rId16"/>
    <p:sldId id="953" r:id="rId17"/>
    <p:sldId id="957" r:id="rId18"/>
    <p:sldId id="954" r:id="rId19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твина Елена Анатольевна" initials="ЛЕА" lastIdx="5" clrIdx="0">
    <p:extLst>
      <p:ext uri="{19B8F6BF-5375-455C-9EA6-DF929625EA0E}">
        <p15:presenceInfo xmlns:p15="http://schemas.microsoft.com/office/powerpoint/2012/main" userId="S-1-5-21-3908838871-2743882400-2888496887-13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DCB"/>
    <a:srgbClr val="DFFDB6"/>
    <a:srgbClr val="EAFECE"/>
    <a:srgbClr val="E0FDB8"/>
    <a:srgbClr val="EBFED0"/>
    <a:srgbClr val="CC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1" autoAdjust="0"/>
    <p:restoredTop sz="83743" autoAdjust="0"/>
  </p:normalViewPr>
  <p:slideViewPr>
    <p:cSldViewPr snapToGrid="0">
      <p:cViewPr varScale="1">
        <p:scale>
          <a:sx n="74" d="100"/>
          <a:sy n="74" d="100"/>
        </p:scale>
        <p:origin x="84" y="19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Рентгенологические</a:t>
            </a:r>
            <a:r>
              <a:rPr lang="ru-RU" sz="2800" baseline="0">
                <a:latin typeface="Times New Roman" pitchFamily="18" charset="0"/>
                <a:cs typeface="Times New Roman" pitchFamily="18" charset="0"/>
              </a:rPr>
              <a:t>  исследования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92961378461369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12157870830773E-2"/>
          <c:y val="0.2293320911877583"/>
          <c:w val="0.95326276368326712"/>
          <c:h val="0.59451218541915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387755409474277E-2"/>
                  <c:y val="3.55664190273057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925170272982907E-2"/>
                  <c:y val="-3.55664190273066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9786200779951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441205214486526E-2"/>
                  <c:y val="3.5566419027306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3E4-4C92-A284-DF60B1A98C7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исследований всего</c:v>
                </c:pt>
                <c:pt idx="1">
                  <c:v>исследований ОГК</c:v>
                </c:pt>
                <c:pt idx="2">
                  <c:v>исследований ЖКТ</c:v>
                </c:pt>
                <c:pt idx="3">
                  <c:v>исследований КСС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1392731</c:v>
                </c:pt>
                <c:pt idx="1">
                  <c:v>825944</c:v>
                </c:pt>
                <c:pt idx="2">
                  <c:v>23042</c:v>
                </c:pt>
                <c:pt idx="3">
                  <c:v>280089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3E4-4C92-A284-DF60B1A98C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171933366392289E-3"/>
                  <c:y val="-4.1226309928525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945373301271611E-3"/>
                  <c:y val="-8.4561541667040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462585136491535E-2"/>
                  <c:y val="-7.389413641373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947727088702796E-3"/>
                  <c:y val="-9.341786005538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3E4-4C92-A284-DF60B1A98C7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исследований всего</c:v>
                </c:pt>
                <c:pt idx="1">
                  <c:v>исследований ОГК</c:v>
                </c:pt>
                <c:pt idx="2">
                  <c:v>исследований ЖКТ</c:v>
                </c:pt>
                <c:pt idx="3">
                  <c:v>исследований КСС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1399472</c:v>
                </c:pt>
                <c:pt idx="1">
                  <c:v>830690</c:v>
                </c:pt>
                <c:pt idx="2">
                  <c:v>23643</c:v>
                </c:pt>
                <c:pt idx="3">
                  <c:v>290932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3E4-4C92-A284-DF60B1A98C7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379327883893447E-2"/>
                  <c:y val="-9.3704106764756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6903790350978007E-2"/>
                  <c:y val="-3.5566419027306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935860233985301E-2"/>
                  <c:y val="-1.304086966077307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3E4-4C92-A284-DF60B1A98C7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914480311980513E-2"/>
                  <c:y val="-1.0669925708191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53E4-4C92-A284-DF60B1A98C7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исследований всего</c:v>
                </c:pt>
                <c:pt idx="1">
                  <c:v>исследований ОГК</c:v>
                </c:pt>
                <c:pt idx="2">
                  <c:v>исследований ЖКТ</c:v>
                </c:pt>
                <c:pt idx="3">
                  <c:v>исследований КСС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1430198</c:v>
                </c:pt>
                <c:pt idx="1">
                  <c:v>820661</c:v>
                </c:pt>
                <c:pt idx="2">
                  <c:v>21655</c:v>
                </c:pt>
                <c:pt idx="3">
                  <c:v>291976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53E4-4C92-A284-DF60B1A98C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520200"/>
        <c:axId val="169520584"/>
      </c:barChart>
      <c:catAx>
        <c:axId val="169520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9520584"/>
        <c:crosses val="autoZero"/>
        <c:auto val="1"/>
        <c:lblAlgn val="ctr"/>
        <c:lblOffset val="100"/>
        <c:noMultiLvlLbl val="0"/>
      </c:catAx>
      <c:valAx>
        <c:axId val="1695205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5202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221502155990728"/>
          <c:y val="0.13836047377033303"/>
          <c:w val="0.35029756863664074"/>
          <c:h val="0.11085831005515878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 w="0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Количество</a:t>
            </a:r>
            <a:r>
              <a:rPr lang="ru-RU" sz="2400" baseline="0" dirty="0">
                <a:latin typeface="Times New Roman" pitchFamily="18" charset="0"/>
                <a:cs typeface="Times New Roman" pitchFamily="18" charset="0"/>
              </a:rPr>
              <a:t> выполненных рентгенограмм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386426849258465"/>
          <c:y val="1.64953773977827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9196439187068886E-2"/>
          <c:y val="0.28150725320361009"/>
          <c:w val="0.94300829782015838"/>
          <c:h val="0.37570062058986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2000" b="1"/>
                      <a:t>931 789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599-4D2A-9C46-80B20D73017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470990552706619E-3"/>
                  <c:y val="-1.6495810347320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599-4D2A-9C46-80B20D7301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 рентгенограмм 
НА ПЛЕНКЕ </c:v>
                </c:pt>
                <c:pt idx="1">
                  <c:v>ВСЕГО рентгенограмм 
ЦИФРОВЫХ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931789</c:v>
                </c:pt>
                <c:pt idx="1">
                  <c:v>107876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599-4D2A-9C46-80B20D7301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1883962210826761E-3"/>
                  <c:y val="1.433452625362703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  890 142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599-4D2A-9C46-80B20D73017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1533016799303003E-3"/>
                  <c:y val="-2.1608511441557946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146 128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599-4D2A-9C46-80B20D73017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0.105158752455232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599-4D2A-9C46-80B20D7301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 рентгенограмм 
НА ПЛЕНКЕ </c:v>
                </c:pt>
                <c:pt idx="1">
                  <c:v>ВСЕГО рентгенограмм 
ЦИФРОВЫХ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 formatCode="General">
                  <c:v>890142</c:v>
                </c:pt>
                <c:pt idx="1">
                  <c:v>146128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599-4D2A-9C46-80B20D73017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70990552707187E-3"/>
                  <c:y val="4.398767306075402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 802 354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599-4D2A-9C46-80B20D73017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4.398767306075412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180 148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599-4D2A-9C46-80B20D7301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 рентгенограмм 
НА ПЛЕНКЕ </c:v>
                </c:pt>
                <c:pt idx="1">
                  <c:v>ВСЕГО рентгенограмм 
ЦИФРОВЫХ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 formatCode="General">
                  <c:v>802354</c:v>
                </c:pt>
                <c:pt idx="1">
                  <c:v>180146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599-4D2A-9C46-80B20D7301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175160"/>
        <c:axId val="169175544"/>
      </c:barChart>
      <c:catAx>
        <c:axId val="169175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9175544"/>
        <c:crosses val="autoZero"/>
        <c:auto val="1"/>
        <c:lblAlgn val="ctr"/>
        <c:lblOffset val="100"/>
        <c:noMultiLvlLbl val="0"/>
      </c:catAx>
      <c:valAx>
        <c:axId val="1691755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175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0322853990882119"/>
          <c:y val="0.18802002651382971"/>
          <c:w val="0.32265079708492428"/>
          <c:h val="9.9428160250210201E-2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Рентгеноскопические</a:t>
            </a:r>
            <a:r>
              <a:rPr lang="ru-RU" sz="2400" baseline="0" dirty="0">
                <a:latin typeface="Times New Roman" pitchFamily="18" charset="0"/>
                <a:cs typeface="Times New Roman" pitchFamily="18" charset="0"/>
              </a:rPr>
              <a:t>          исследования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6167185127578417E-2"/>
          <c:y val="0.15939706194261244"/>
          <c:w val="0.96766562974484316"/>
          <c:h val="0.695552451242791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697441025071289E-3"/>
                  <c:y val="-4.810103170354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0.10020982517094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697441025072367E-3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3.153330705557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E29-4C11-9ACA-AC4C63F6A3A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рентгеноскопий ВСЕГО</c:v>
                </c:pt>
                <c:pt idx="1">
                  <c:v>рентгеноскопий ОГК</c:v>
                </c:pt>
                <c:pt idx="2">
                  <c:v>рентгеноскопий ЖКТ</c:v>
                </c:pt>
                <c:pt idx="3">
                  <c:v>рентгеноскопий КСС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17191</c:v>
                </c:pt>
                <c:pt idx="1">
                  <c:v>3608</c:v>
                </c:pt>
                <c:pt idx="2">
                  <c:v>12909</c:v>
                </c:pt>
                <c:pt idx="3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E29-4C11-9ACA-AC4C63F6A3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9394882050143116E-3"/>
                  <c:y val="-3.6075537061538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6.298275413169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E29-4C11-9ACA-AC4C63F6A3A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рентгеноскопий ВСЕГО</c:v>
                </c:pt>
                <c:pt idx="1">
                  <c:v>рентгеноскопий ОГК</c:v>
                </c:pt>
                <c:pt idx="2">
                  <c:v>рентгеноскопий ЖКТ</c:v>
                </c:pt>
                <c:pt idx="3">
                  <c:v>рентгеноскопий КСС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15792</c:v>
                </c:pt>
                <c:pt idx="1">
                  <c:v>3373</c:v>
                </c:pt>
                <c:pt idx="2">
                  <c:v>11316</c:v>
                </c:pt>
                <c:pt idx="3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E29-4C11-9ACA-AC4C63F6A3A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288208717549902E-2"/>
                  <c:y val="8.0167860136751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9394882050142036E-3"/>
                  <c:y val="1.202517902051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106673332592673E-2"/>
                  <c:y val="2.405035804102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E29-4C11-9ACA-AC4C63F6A3A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2735042735042739E-3"/>
                  <c:y val="-7.8728442664616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E29-4C11-9ACA-AC4C63F6A3A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рентгеноскопий ВСЕГО</c:v>
                </c:pt>
                <c:pt idx="1">
                  <c:v>рентгеноскопий ОГК</c:v>
                </c:pt>
                <c:pt idx="2">
                  <c:v>рентгеноскопий ЖКТ</c:v>
                </c:pt>
                <c:pt idx="3">
                  <c:v>рентгеноскопий КСС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12569</c:v>
                </c:pt>
                <c:pt idx="1">
                  <c:v>2719</c:v>
                </c:pt>
                <c:pt idx="2">
                  <c:v>9732</c:v>
                </c:pt>
                <c:pt idx="3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E29-4C11-9ACA-AC4C63F6A3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343176"/>
        <c:axId val="169127336"/>
      </c:barChart>
      <c:catAx>
        <c:axId val="169343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9127336"/>
        <c:crosses val="autoZero"/>
        <c:auto val="1"/>
        <c:lblAlgn val="ctr"/>
        <c:lblOffset val="100"/>
        <c:noMultiLvlLbl val="0"/>
      </c:catAx>
      <c:valAx>
        <c:axId val="169127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3431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649175554568007"/>
          <c:y val="0.15029475891567601"/>
          <c:w val="0.3307644058067622"/>
          <c:h val="0.12093637323125714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Количество профилактических флюорографий</a:t>
            </a:r>
          </a:p>
        </c:rich>
      </c:tx>
      <c:layout>
        <c:manualLayout>
          <c:xMode val="edge"/>
          <c:yMode val="edge"/>
          <c:x val="0.1405955622264931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5462962962962962E-2"/>
          <c:y val="0.17880139982502188"/>
          <c:w val="0.97453703703703709"/>
          <c:h val="0.487606441845511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662 001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3475834859606974E-3"/>
                  <c:y val="-0.1050342624888616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109 691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966258388704615E-3"/>
                  <c:y val="2.168420848939601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545 736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98-4CD9-9821-C9C82553670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
профилактических 
исследований 
ОГК</c:v>
                </c:pt>
                <c:pt idx="1">
                  <c:v>выполнено
на
пленочных флюорографах</c:v>
                </c:pt>
                <c:pt idx="2">
                  <c:v>выполнено 
на 
цифровых
флюорографах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662001</c:v>
                </c:pt>
                <c:pt idx="1">
                  <c:v>109691</c:v>
                </c:pt>
                <c:pt idx="2">
                  <c:v>545736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498-4CD9-9821-C9C82553670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567561517418532E-17"/>
                  <c:y val="-4.66818944394941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677 257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983129194351774E-3"/>
                  <c:y val="-3.89015786995784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74 082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2.72311050897049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598 024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498-4CD9-9821-C9C82553670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
профилактических 
исследований 
ОГК</c:v>
                </c:pt>
                <c:pt idx="1">
                  <c:v>выполнено
на
пленочных флюорографах</c:v>
                </c:pt>
                <c:pt idx="2">
                  <c:v>выполнено 
на 
цифровых
флюорографах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677257</c:v>
                </c:pt>
                <c:pt idx="1">
                  <c:v>74082</c:v>
                </c:pt>
                <c:pt idx="2">
                  <c:v>598024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498-4CD9-9821-C9C82553670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664 128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491564597177216E-3"/>
                  <c:y val="1.556063147983129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56 407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498-4CD9-9821-C9C82553670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593251677740923E-2"/>
                  <c:y val="3.501145962041821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599 920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498-4CD9-9821-C9C82553670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
профилактических 
исследований 
ОГК</c:v>
                </c:pt>
                <c:pt idx="1">
                  <c:v>выполнено
на
пленочных флюорографах</c:v>
                </c:pt>
                <c:pt idx="2">
                  <c:v>выполнено 
на 
цифровых
флюорографах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664128</c:v>
                </c:pt>
                <c:pt idx="1">
                  <c:v>56407</c:v>
                </c:pt>
                <c:pt idx="2">
                  <c:v>599920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5498-4CD9-9821-C9C8255367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985080"/>
        <c:axId val="169985464"/>
      </c:barChart>
      <c:catAx>
        <c:axId val="169985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9985464"/>
        <c:crosses val="autoZero"/>
        <c:auto val="1"/>
        <c:lblAlgn val="ctr"/>
        <c:lblOffset val="100"/>
        <c:noMultiLvlLbl val="0"/>
      </c:catAx>
      <c:valAx>
        <c:axId val="1699854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985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8389466846209924"/>
          <c:y val="0.10341460832684989"/>
          <c:w val="0.25445772508223963"/>
          <c:h val="0.15417032581450563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anchor="t" anchorCtr="0"/>
          <a:lstStyle/>
          <a:p>
            <a:pPr algn="ctr"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Количество исследований с контрастированием</a:t>
            </a:r>
          </a:p>
        </c:rich>
      </c:tx>
      <c:layout>
        <c:manualLayout>
          <c:xMode val="edge"/>
          <c:yMode val="edge"/>
          <c:x val="0.13885274251320379"/>
          <c:y val="4.3446490220418375E-2"/>
        </c:manualLayout>
      </c:layout>
      <c:overlay val="0"/>
      <c:spPr>
        <a:ln>
          <a:noFill/>
        </a:ln>
        <a:scene3d>
          <a:camera prst="orthographicFront"/>
          <a:lightRig rig="threePt" dir="t"/>
        </a:scene3d>
        <a:sp3d/>
      </c:spPr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429177256827123"/>
          <c:w val="0.91891818369033562"/>
          <c:h val="0.7446408102618847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9145299145299144E-2"/>
                  <c:y val="-5.513940500674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57D-45C8-9EF6-599DEF8216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исследований  с контрастированием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9612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7D-45C8-9EF6-599DEF8216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829059829059832E-2"/>
                  <c:y val="-3.3083643004046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57D-45C8-9EF6-599DEF8216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исследований  с контрастированием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9766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7D-45C8-9EF6-599DEF8216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3418803418803416E-2"/>
                  <c:y val="-1.6541821502023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57D-45C8-9EF6-599DEF8216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исследований  с контрастированием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11812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57D-45C8-9EF6-599DEF8216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"/>
        <c:shape val="box"/>
        <c:axId val="6288160"/>
        <c:axId val="169659336"/>
        <c:axId val="85304560"/>
      </c:bar3DChart>
      <c:catAx>
        <c:axId val="628816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169659336"/>
        <c:crosses val="autoZero"/>
        <c:auto val="1"/>
        <c:lblAlgn val="ctr"/>
        <c:lblOffset val="100"/>
        <c:noMultiLvlLbl val="0"/>
      </c:catAx>
      <c:valAx>
        <c:axId val="169659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88160"/>
        <c:crosses val="autoZero"/>
        <c:crossBetween val="between"/>
      </c:valAx>
      <c:serAx>
        <c:axId val="85304560"/>
        <c:scaling>
          <c:orientation val="minMax"/>
        </c:scaling>
        <c:delete val="0"/>
        <c:axPos val="b"/>
        <c:majorTickMark val="in"/>
        <c:minorTickMark val="none"/>
        <c:tickLblPos val="nextTo"/>
        <c:txPr>
          <a:bodyPr rot="5400000" vert="horz"/>
          <a:lstStyle/>
          <a:p>
            <a:pPr>
              <a:defRPr sz="1600" b="1"/>
            </a:pPr>
            <a:endParaRPr lang="ru-RU"/>
          </a:p>
        </c:txPr>
        <c:crossAx val="169659336"/>
        <c:crosses val="autoZero"/>
      </c:serAx>
    </c:plotArea>
    <c:legend>
      <c:legendPos val="t"/>
      <c:layout>
        <c:manualLayout>
          <c:xMode val="edge"/>
          <c:yMode val="edge"/>
          <c:x val="0.66129705636106761"/>
          <c:y val="0.18098948243867638"/>
          <c:w val="0.31615982053811587"/>
          <c:h val="0.17420056315522517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aseline="0">
                <a:latin typeface="Times New Roman" pitchFamily="18" charset="0"/>
                <a:cs typeface="Times New Roman" pitchFamily="18" charset="0"/>
              </a:defRPr>
            </a:pPr>
            <a:r>
              <a:rPr lang="ru-RU" sz="2400" baseline="0">
                <a:latin typeface="Times New Roman" pitchFamily="18" charset="0"/>
                <a:cs typeface="Times New Roman" pitchFamily="18" charset="0"/>
              </a:rPr>
              <a:t>Количество МР исследований</a:t>
            </a:r>
          </a:p>
        </c:rich>
      </c:tx>
      <c:overlay val="0"/>
    </c:title>
    <c:autoTitleDeleted val="0"/>
    <c:view3D>
      <c:rotX val="30"/>
      <c:rotY val="47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2347446518222595"/>
          <c:w val="0.94770795510548989"/>
          <c:h val="0.671598701634549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МР исследования</c:v>
                </c:pt>
              </c:strCache>
            </c:strRef>
          </c:tx>
          <c:explosion val="8"/>
          <c:dPt>
            <c:idx val="1"/>
            <c:bubble3D val="0"/>
            <c:spPr>
              <a:effectLst>
                <a:outerShdw sx="1000" sy="1000" algn="ctr" rotWithShape="0">
                  <a:srgbClr val="000000"/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65-4FD4-9EEA-8549A7C3D6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14347</c:v>
                </c:pt>
                <c:pt idx="1">
                  <c:v>14657</c:v>
                </c:pt>
                <c:pt idx="2">
                  <c:v>13570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165-4FD4-9EEA-8549A7C3D6B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56897642351732802"/>
          <c:y val="0.2376227047073442"/>
          <c:w val="0.29761704181507426"/>
          <c:h val="0.10239256166658046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Количество компьютерных томографий</a:t>
            </a:r>
          </a:p>
        </c:rich>
      </c:tx>
      <c:layout>
        <c:manualLayout>
          <c:xMode val="edge"/>
          <c:yMode val="edge"/>
          <c:x val="0.14473324648515754"/>
          <c:y val="2.405035804102574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7942800253416605"/>
          <c:w val="1"/>
          <c:h val="0.71557305336832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компьютерных томографий</c:v>
                </c:pt>
              </c:strCache>
            </c:strRef>
          </c:tx>
          <c:explosion val="15"/>
          <c:dPt>
            <c:idx val="0"/>
            <c:bubble3D val="0"/>
            <c:explosion val="4"/>
            <c:extLst xmlns:c16r2="http://schemas.microsoft.com/office/drawing/2015/06/chart">
              <c:ext xmlns:c16="http://schemas.microsoft.com/office/drawing/2014/chart" uri="{C3380CC4-5D6E-409C-BE32-E72D297353CC}">
                <c16:uniqueId val="{00000000-00DE-40C6-ADC3-65788579E8C0}"/>
              </c:ext>
            </c:extLst>
          </c:dPt>
          <c:dPt>
            <c:idx val="1"/>
            <c:bubble3D val="0"/>
            <c:explosion val="9"/>
            <c:extLst xmlns:c16r2="http://schemas.microsoft.com/office/drawing/2015/06/chart">
              <c:ext xmlns:c16="http://schemas.microsoft.com/office/drawing/2014/chart" uri="{C3380CC4-5D6E-409C-BE32-E72D297353CC}">
                <c16:uniqueId val="{00000001-00DE-40C6-ADC3-65788579E8C0}"/>
              </c:ext>
            </c:extLst>
          </c:dPt>
          <c:dPt>
            <c:idx val="2"/>
            <c:bubble3D val="0"/>
            <c:explosion val="6"/>
            <c:extLst xmlns:c16r2="http://schemas.microsoft.com/office/drawing/2015/06/chart">
              <c:ext xmlns:c16="http://schemas.microsoft.com/office/drawing/2014/chart" uri="{C3380CC4-5D6E-409C-BE32-E72D297353CC}">
                <c16:uniqueId val="{00000002-00DE-40C6-ADC3-65788579E8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28862</c:v>
                </c:pt>
                <c:pt idx="1">
                  <c:v>15395</c:v>
                </c:pt>
                <c:pt idx="2">
                  <c:v>28828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0DE-40C6-ADC3-65788579E8C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63671957596109385"/>
          <c:y val="0.18596080662331002"/>
          <c:w val="0.29588871845780579"/>
          <c:h val="9.8966777073621018E-2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Количество рентгенохирургических манипуляций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1664770623978621E-2"/>
          <c:y val="0.30181727284089493"/>
          <c:w val="0.83623901471208284"/>
          <c:h val="0.37348134733381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951942411895283E-3"/>
                  <c:y val="-1.5873015873015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C60-4F75-9D0E-78A245B2332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5077693784549458E-17"/>
                  <c:y val="-2.3809523809523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60-4F75-9D0E-78A245B2332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диагностические
вмешательства</c:v>
                </c:pt>
                <c:pt idx="2">
                  <c:v>лечебные
вмешательства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1523</c:v>
                </c:pt>
                <c:pt idx="2">
                  <c:v>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60-4F75-9D0E-78A245B233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0951942411895093E-3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60-4F75-9D0E-78A245B2332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475971205947642E-3"/>
                  <c:y val="-2.3809523809523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C60-4F75-9D0E-78A245B2332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диагностические
вмешательства</c:v>
                </c:pt>
                <c:pt idx="2">
                  <c:v>лечебные
вмешательства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1557</c:v>
                </c:pt>
                <c:pt idx="2">
                  <c:v>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C60-4F75-9D0E-78A245B233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1903884823790567E-3"/>
                  <c:y val="-3.1746031746031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C60-4F75-9D0E-78A245B2332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1903884823790567E-3"/>
                  <c:y val="-1.587301587301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C60-4F75-9D0E-78A245B2332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диагностические
вмешательства</c:v>
                </c:pt>
                <c:pt idx="2">
                  <c:v>лечебные
вмешательства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1968</c:v>
                </c:pt>
                <c:pt idx="2">
                  <c:v>1679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C60-4F75-9D0E-78A245B233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6"/>
        <c:axId val="169660904"/>
        <c:axId val="169661296"/>
      </c:barChart>
      <c:catAx>
        <c:axId val="169660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9661296"/>
        <c:crosses val="autoZero"/>
        <c:auto val="1"/>
        <c:lblAlgn val="ctr"/>
        <c:lblOffset val="100"/>
        <c:noMultiLvlLbl val="0"/>
      </c:catAx>
      <c:valAx>
        <c:axId val="169661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9660904"/>
        <c:crosses val="autoZero"/>
        <c:crossBetween val="between"/>
      </c:valAx>
      <c:spPr>
        <a:ln>
          <a:noFill/>
        </a:ln>
      </c:spPr>
    </c:plotArea>
    <c:legend>
      <c:legendPos val="t"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B4EE8-799F-44DC-B6D3-DB03AA1F8AD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CE5397-0077-4211-A702-F7D2F268598C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Рентгенографических исследований                 </a:t>
          </a:r>
        </a:p>
        <a:p>
          <a:r>
            <a:rPr lang="ru-RU" dirty="0"/>
            <a:t> всего 706 020</a:t>
          </a:r>
        </a:p>
      </dgm:t>
    </dgm:pt>
    <dgm:pt modelId="{AE1E4452-BB71-4199-A96D-7204DD92E963}" type="parTrans" cxnId="{AABB6C5C-4C19-4D97-8635-A771923019BD}">
      <dgm:prSet/>
      <dgm:spPr/>
      <dgm:t>
        <a:bodyPr/>
        <a:lstStyle/>
        <a:p>
          <a:endParaRPr lang="ru-RU"/>
        </a:p>
      </dgm:t>
    </dgm:pt>
    <dgm:pt modelId="{84E4F892-C685-469C-9D1E-17021F7B9D91}" type="sibTrans" cxnId="{AABB6C5C-4C19-4D97-8635-A771923019BD}">
      <dgm:prSet/>
      <dgm:spPr/>
      <dgm:t>
        <a:bodyPr/>
        <a:lstStyle/>
        <a:p>
          <a:endParaRPr lang="ru-RU"/>
        </a:p>
      </dgm:t>
    </dgm:pt>
    <dgm:pt modelId="{7BCA1A74-834C-464E-B9C0-4A151780EBFA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Компьютерных томографий  </a:t>
          </a:r>
        </a:p>
        <a:p>
          <a:r>
            <a:rPr lang="ru-RU" dirty="0"/>
            <a:t>всего 101 421</a:t>
          </a:r>
        </a:p>
      </dgm:t>
    </dgm:pt>
    <dgm:pt modelId="{A976EAE2-EF6C-4ACC-8A52-32C3B307D86F}" type="parTrans" cxnId="{0EFE922B-2991-4D7E-BE05-0A3F29BA8647}">
      <dgm:prSet/>
      <dgm:spPr/>
      <dgm:t>
        <a:bodyPr/>
        <a:lstStyle/>
        <a:p>
          <a:endParaRPr lang="ru-RU"/>
        </a:p>
      </dgm:t>
    </dgm:pt>
    <dgm:pt modelId="{D4FF07CE-59EF-4DCA-AA7F-EFBC549E53B4}" type="sibTrans" cxnId="{0EFE922B-2991-4D7E-BE05-0A3F29BA8647}">
      <dgm:prSet/>
      <dgm:spPr/>
      <dgm:t>
        <a:bodyPr/>
        <a:lstStyle/>
        <a:p>
          <a:endParaRPr lang="ru-RU"/>
        </a:p>
      </dgm:t>
    </dgm:pt>
    <dgm:pt modelId="{CA626A72-707F-4F76-A58F-151B4D7A81A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 – 74 879 </a:t>
          </a:r>
          <a:r>
            <a:rPr lang="ru-RU" dirty="0" err="1"/>
            <a:t>иссл</a:t>
          </a:r>
          <a:r>
            <a:rPr lang="ru-RU" dirty="0"/>
            <a:t>. </a:t>
          </a:r>
          <a:r>
            <a:rPr lang="en-US" dirty="0"/>
            <a:t>(74%)</a:t>
          </a:r>
          <a:endParaRPr lang="ru-RU" dirty="0"/>
        </a:p>
      </dgm:t>
    </dgm:pt>
    <dgm:pt modelId="{1013FE89-8D57-4520-BF89-33150F74ED92}" type="parTrans" cxnId="{2C55D8B1-FD05-442E-948F-FF3D88A4B471}">
      <dgm:prSet/>
      <dgm:spPr/>
      <dgm:t>
        <a:bodyPr/>
        <a:lstStyle/>
        <a:p>
          <a:endParaRPr lang="ru-RU"/>
        </a:p>
      </dgm:t>
    </dgm:pt>
    <dgm:pt modelId="{A67855CF-0135-445B-9CF3-A9A45B8B127D}" type="sibTrans" cxnId="{2C55D8B1-FD05-442E-948F-FF3D88A4B471}">
      <dgm:prSet/>
      <dgm:spPr/>
      <dgm:t>
        <a:bodyPr/>
        <a:lstStyle/>
        <a:p>
          <a:endParaRPr lang="ru-RU"/>
        </a:p>
      </dgm:t>
    </dgm:pt>
    <dgm:pt modelId="{D103E4FB-196C-48AD-A53F-F2DE90A1D97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Магнитно-резонансных томографий</a:t>
          </a:r>
        </a:p>
      </dgm:t>
    </dgm:pt>
    <dgm:pt modelId="{C4ED4E79-6B50-4770-BE58-23A11241C160}" type="parTrans" cxnId="{BA443E81-3776-4371-86A7-E8DF67BD2F56}">
      <dgm:prSet/>
      <dgm:spPr/>
      <dgm:t>
        <a:bodyPr/>
        <a:lstStyle/>
        <a:p>
          <a:endParaRPr lang="ru-RU"/>
        </a:p>
      </dgm:t>
    </dgm:pt>
    <dgm:pt modelId="{EBD26592-97E4-4919-96EA-A1D32F366293}" type="sibTrans" cxnId="{BA443E81-3776-4371-86A7-E8DF67BD2F56}">
      <dgm:prSet/>
      <dgm:spPr/>
      <dgm:t>
        <a:bodyPr/>
        <a:lstStyle/>
        <a:p>
          <a:endParaRPr lang="ru-RU"/>
        </a:p>
      </dgm:t>
    </dgm:pt>
    <dgm:pt modelId="{BA6E3AE1-BD67-4689-A7E8-228CD558AEFC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 – 22 661 </a:t>
          </a:r>
          <a:r>
            <a:rPr lang="ru-RU" dirty="0" err="1"/>
            <a:t>иссл</a:t>
          </a:r>
          <a:r>
            <a:rPr lang="ru-RU" dirty="0"/>
            <a:t>.</a:t>
          </a:r>
        </a:p>
      </dgm:t>
    </dgm:pt>
    <dgm:pt modelId="{E152D637-32A3-4ADC-B9F5-34AF8DFF4100}" type="parTrans" cxnId="{49ED5E78-5E33-412F-875F-8711D6B833EC}">
      <dgm:prSet/>
      <dgm:spPr/>
      <dgm:t>
        <a:bodyPr/>
        <a:lstStyle/>
        <a:p>
          <a:endParaRPr lang="ru-RU"/>
        </a:p>
      </dgm:t>
    </dgm:pt>
    <dgm:pt modelId="{D9D7A5E3-88D3-4606-9E27-8E821E0348F1}" type="sibTrans" cxnId="{49ED5E78-5E33-412F-875F-8711D6B833EC}">
      <dgm:prSet/>
      <dgm:spPr/>
      <dgm:t>
        <a:bodyPr/>
        <a:lstStyle/>
        <a:p>
          <a:endParaRPr lang="ru-RU"/>
        </a:p>
      </dgm:t>
    </dgm:pt>
    <dgm:pt modelId="{B1D86D47-F407-4011-A19A-52FC5B0AD7A9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 – 24 050 </a:t>
          </a:r>
          <a:r>
            <a:rPr lang="ru-RU" dirty="0" err="1"/>
            <a:t>иссл</a:t>
          </a:r>
          <a:r>
            <a:rPr lang="ru-RU" dirty="0"/>
            <a:t>. </a:t>
          </a:r>
          <a:r>
            <a:rPr lang="en-US" dirty="0"/>
            <a:t>(24%)</a:t>
          </a:r>
          <a:endParaRPr lang="ru-RU" dirty="0"/>
        </a:p>
      </dgm:t>
    </dgm:pt>
    <dgm:pt modelId="{E5C9C076-AEDC-4C68-AA55-B65A9A388E8A}" type="parTrans" cxnId="{6EE8E06A-D24B-45A0-AB7E-27965D3014BE}">
      <dgm:prSet/>
      <dgm:spPr/>
      <dgm:t>
        <a:bodyPr/>
        <a:lstStyle/>
        <a:p>
          <a:endParaRPr lang="ru-RU"/>
        </a:p>
      </dgm:t>
    </dgm:pt>
    <dgm:pt modelId="{675D7138-37B4-4E82-89F2-8439DD7DE52B}" type="sibTrans" cxnId="{6EE8E06A-D24B-45A0-AB7E-27965D3014BE}">
      <dgm:prSet/>
      <dgm:spPr/>
      <dgm:t>
        <a:bodyPr/>
        <a:lstStyle/>
        <a:p>
          <a:endParaRPr lang="ru-RU"/>
        </a:p>
      </dgm:t>
    </dgm:pt>
    <dgm:pt modelId="{CB33B245-0C16-4FB0-A8FE-C91AC21B3773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 – 2 492   </a:t>
          </a:r>
          <a:r>
            <a:rPr lang="ru-RU" dirty="0" err="1"/>
            <a:t>иссл</a:t>
          </a:r>
          <a:r>
            <a:rPr lang="ru-RU" dirty="0"/>
            <a:t>. </a:t>
          </a:r>
          <a:r>
            <a:rPr lang="en-US" dirty="0"/>
            <a:t>(2%)</a:t>
          </a:r>
          <a:endParaRPr lang="ru-RU" dirty="0"/>
        </a:p>
      </dgm:t>
    </dgm:pt>
    <dgm:pt modelId="{B9A0F852-A2F0-4BAF-A027-446F530BCF47}" type="parTrans" cxnId="{0037E539-B931-4508-A598-93893CEDA835}">
      <dgm:prSet/>
      <dgm:spPr/>
      <dgm:t>
        <a:bodyPr/>
        <a:lstStyle/>
        <a:p>
          <a:endParaRPr lang="ru-RU"/>
        </a:p>
      </dgm:t>
    </dgm:pt>
    <dgm:pt modelId="{25BF5BD5-3317-4B25-A4FF-31C05B1F52B0}" type="sibTrans" cxnId="{0037E539-B931-4508-A598-93893CEDA835}">
      <dgm:prSet/>
      <dgm:spPr/>
      <dgm:t>
        <a:bodyPr/>
        <a:lstStyle/>
        <a:p>
          <a:endParaRPr lang="ru-RU"/>
        </a:p>
      </dgm:t>
    </dgm:pt>
    <dgm:pt modelId="{8FB9A7C7-F02C-4851-A1D2-D6BAB9FB90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Профилактических исследований легких </a:t>
          </a:r>
        </a:p>
        <a:p>
          <a:r>
            <a:rPr lang="ru-RU" dirty="0"/>
            <a:t>всего 549 321</a:t>
          </a:r>
        </a:p>
      </dgm:t>
    </dgm:pt>
    <dgm:pt modelId="{9C6D354F-1E4C-433C-9367-14ADD912095A}" type="parTrans" cxnId="{48D54F3E-2F3F-4701-AB18-1948875E0D3C}">
      <dgm:prSet/>
      <dgm:spPr/>
      <dgm:t>
        <a:bodyPr/>
        <a:lstStyle/>
        <a:p>
          <a:endParaRPr lang="ru-RU"/>
        </a:p>
      </dgm:t>
    </dgm:pt>
    <dgm:pt modelId="{19165F3E-CF51-4555-8497-18E96CCAC645}" type="sibTrans" cxnId="{48D54F3E-2F3F-4701-AB18-1948875E0D3C}">
      <dgm:prSet/>
      <dgm:spPr/>
      <dgm:t>
        <a:bodyPr/>
        <a:lstStyle/>
        <a:p>
          <a:endParaRPr lang="ru-RU"/>
        </a:p>
      </dgm:t>
    </dgm:pt>
    <dgm:pt modelId="{A0BD08EE-718F-4F65-8321-4C3107CFBFE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Профилактических исследований молочных желез                    </a:t>
          </a:r>
        </a:p>
        <a:p>
          <a:r>
            <a:rPr lang="ru-RU" dirty="0"/>
            <a:t>всего 72 451</a:t>
          </a:r>
        </a:p>
      </dgm:t>
    </dgm:pt>
    <dgm:pt modelId="{5540F688-BD7A-4B96-9CA8-AE40C94B3C80}" type="parTrans" cxnId="{98FFD656-265B-4A29-8BC4-D8576BBF4EC1}">
      <dgm:prSet/>
      <dgm:spPr/>
      <dgm:t>
        <a:bodyPr/>
        <a:lstStyle/>
        <a:p>
          <a:endParaRPr lang="ru-RU"/>
        </a:p>
      </dgm:t>
    </dgm:pt>
    <dgm:pt modelId="{F8551DAC-A1A1-4AC1-8D1C-8BCCB9E7BA39}" type="sibTrans" cxnId="{98FFD656-265B-4A29-8BC4-D8576BBF4EC1}">
      <dgm:prSet/>
      <dgm:spPr/>
      <dgm:t>
        <a:bodyPr/>
        <a:lstStyle/>
        <a:p>
          <a:endParaRPr lang="ru-RU"/>
        </a:p>
      </dgm:t>
    </dgm:pt>
    <dgm:pt modelId="{A676A5E9-6F64-470E-80CC-9F6D02B51A0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 – 53 264   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(10%)</a:t>
          </a:r>
          <a:endParaRPr lang="ru-RU" dirty="0"/>
        </a:p>
      </dgm:t>
    </dgm:pt>
    <dgm:pt modelId="{A1FD4EA1-FDAC-4D42-B7A8-A8592E2C8936}" type="parTrans" cxnId="{58E0934A-B37E-48EA-9939-B0F0DF65C0EF}">
      <dgm:prSet/>
      <dgm:spPr/>
      <dgm:t>
        <a:bodyPr/>
        <a:lstStyle/>
        <a:p>
          <a:endParaRPr lang="ru-RU"/>
        </a:p>
      </dgm:t>
    </dgm:pt>
    <dgm:pt modelId="{7D3D76EE-0A8E-4912-807C-5116FEDAFFAA}" type="sibTrans" cxnId="{58E0934A-B37E-48EA-9939-B0F0DF65C0EF}">
      <dgm:prSet/>
      <dgm:spPr/>
      <dgm:t>
        <a:bodyPr/>
        <a:lstStyle/>
        <a:p>
          <a:endParaRPr lang="ru-RU"/>
        </a:p>
      </dgm:t>
    </dgm:pt>
    <dgm:pt modelId="{A52AC48C-215C-4186-A610-3494F474DEB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 – 95 648   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(17%)</a:t>
          </a:r>
          <a:endParaRPr lang="ru-RU" dirty="0"/>
        </a:p>
      </dgm:t>
    </dgm:pt>
    <dgm:pt modelId="{26DAE0D8-208C-4088-98F0-CD86A99D1714}" type="parTrans" cxnId="{F59D9C81-83C2-4BD8-9765-36A9EFC85B6F}">
      <dgm:prSet/>
      <dgm:spPr/>
      <dgm:t>
        <a:bodyPr/>
        <a:lstStyle/>
        <a:p>
          <a:endParaRPr lang="ru-RU"/>
        </a:p>
      </dgm:t>
    </dgm:pt>
    <dgm:pt modelId="{F7D1C9E8-4DDC-4581-AC8D-7E2E71866F7D}" type="sibTrans" cxnId="{F59D9C81-83C2-4BD8-9765-36A9EFC85B6F}">
      <dgm:prSet/>
      <dgm:spPr/>
      <dgm:t>
        <a:bodyPr/>
        <a:lstStyle/>
        <a:p>
          <a:endParaRPr lang="ru-RU"/>
        </a:p>
      </dgm:t>
    </dgm:pt>
    <dgm:pt modelId="{B71B4E09-2AF8-4208-8DFC-B42D36D997C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 – 400 409 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(73%)</a:t>
          </a:r>
          <a:endParaRPr lang="ru-RU" dirty="0"/>
        </a:p>
      </dgm:t>
    </dgm:pt>
    <dgm:pt modelId="{F9DC8311-63E9-46D0-A4A2-A247CB030BE6}" type="parTrans" cxnId="{C10E6A9F-781F-4A1B-B5F2-5D5A37E4AEAE}">
      <dgm:prSet/>
      <dgm:spPr/>
      <dgm:t>
        <a:bodyPr/>
        <a:lstStyle/>
        <a:p>
          <a:endParaRPr lang="ru-RU"/>
        </a:p>
      </dgm:t>
    </dgm:pt>
    <dgm:pt modelId="{7584D590-748B-41AB-AC33-65A83B6B6146}" type="sibTrans" cxnId="{C10E6A9F-781F-4A1B-B5F2-5D5A37E4AEAE}">
      <dgm:prSet/>
      <dgm:spPr/>
      <dgm:t>
        <a:bodyPr/>
        <a:lstStyle/>
        <a:p>
          <a:endParaRPr lang="ru-RU"/>
        </a:p>
      </dgm:t>
    </dgm:pt>
    <dgm:pt modelId="{4AFA0055-19CC-47DC-97E9-8BE3D3C233F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  - 7 697  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 (11%)</a:t>
          </a:r>
          <a:endParaRPr lang="ru-RU" dirty="0"/>
        </a:p>
      </dgm:t>
    </dgm:pt>
    <dgm:pt modelId="{7198A726-946A-4E7E-876E-508FF47321A0}" type="parTrans" cxnId="{3CF45A68-1150-427A-8479-EC629EAA201E}">
      <dgm:prSet/>
      <dgm:spPr/>
      <dgm:t>
        <a:bodyPr/>
        <a:lstStyle/>
        <a:p>
          <a:endParaRPr lang="ru-RU"/>
        </a:p>
      </dgm:t>
    </dgm:pt>
    <dgm:pt modelId="{6777430A-83EC-41B9-99C8-8C2F478CFD38}" type="sibTrans" cxnId="{3CF45A68-1150-427A-8479-EC629EAA201E}">
      <dgm:prSet/>
      <dgm:spPr/>
      <dgm:t>
        <a:bodyPr/>
        <a:lstStyle/>
        <a:p>
          <a:endParaRPr lang="ru-RU"/>
        </a:p>
      </dgm:t>
    </dgm:pt>
    <dgm:pt modelId="{C5602437-6B50-4E40-9047-288C7C372CF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  - 11 203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 (16%)</a:t>
          </a:r>
          <a:endParaRPr lang="ru-RU" dirty="0"/>
        </a:p>
      </dgm:t>
    </dgm:pt>
    <dgm:pt modelId="{6FD2E86D-D8A4-40AD-A94F-EDCD0EC11A1D}" type="parTrans" cxnId="{FEA488A3-0EE9-4FED-8062-6E2F133D3DD9}">
      <dgm:prSet/>
      <dgm:spPr/>
      <dgm:t>
        <a:bodyPr/>
        <a:lstStyle/>
        <a:p>
          <a:endParaRPr lang="ru-RU"/>
        </a:p>
      </dgm:t>
    </dgm:pt>
    <dgm:pt modelId="{9F590870-F94A-4F41-9AAB-FC81E3E349D9}" type="sibTrans" cxnId="{FEA488A3-0EE9-4FED-8062-6E2F133D3DD9}">
      <dgm:prSet/>
      <dgm:spPr/>
      <dgm:t>
        <a:bodyPr/>
        <a:lstStyle/>
        <a:p>
          <a:endParaRPr lang="ru-RU"/>
        </a:p>
      </dgm:t>
    </dgm:pt>
    <dgm:pt modelId="{5D299797-EBB1-4BF7-91DB-BF3FF19E93E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  - 53 578 </a:t>
          </a:r>
          <a:r>
            <a:rPr lang="ru-RU" dirty="0" err="1"/>
            <a:t>иссл</a:t>
          </a:r>
          <a:r>
            <a:rPr lang="ru-RU" dirty="0"/>
            <a:t>. </a:t>
          </a:r>
          <a:r>
            <a:rPr lang="en-US" dirty="0"/>
            <a:t> (73%)</a:t>
          </a:r>
          <a:endParaRPr lang="ru-RU" dirty="0"/>
        </a:p>
      </dgm:t>
    </dgm:pt>
    <dgm:pt modelId="{A0243590-BD00-418F-940C-C5DC2318CE31}" type="parTrans" cxnId="{A8F8A8C3-D490-427A-9F83-03D8247B9474}">
      <dgm:prSet/>
      <dgm:spPr/>
      <dgm:t>
        <a:bodyPr/>
        <a:lstStyle/>
        <a:p>
          <a:endParaRPr lang="ru-RU"/>
        </a:p>
      </dgm:t>
    </dgm:pt>
    <dgm:pt modelId="{72FB3875-B4E1-4DEB-B60E-8168FE8ACECE}" type="sibTrans" cxnId="{A8F8A8C3-D490-427A-9F83-03D8247B9474}">
      <dgm:prSet/>
      <dgm:spPr/>
      <dgm:t>
        <a:bodyPr/>
        <a:lstStyle/>
        <a:p>
          <a:endParaRPr lang="ru-RU"/>
        </a:p>
      </dgm:t>
    </dgm:pt>
    <dgm:pt modelId="{99A75038-B6B0-4321-9818-ABACB36C39FD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 – 201 475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(29%)</a:t>
          </a:r>
          <a:endParaRPr lang="ru-RU" dirty="0"/>
        </a:p>
      </dgm:t>
    </dgm:pt>
    <dgm:pt modelId="{027B80FD-AA00-4966-9293-0B8A64F690B1}" type="sibTrans" cxnId="{F833A63B-C32E-44E4-A3F2-934D8E9F3C62}">
      <dgm:prSet/>
      <dgm:spPr/>
      <dgm:t>
        <a:bodyPr/>
        <a:lstStyle/>
        <a:p>
          <a:endParaRPr lang="ru-RU"/>
        </a:p>
      </dgm:t>
    </dgm:pt>
    <dgm:pt modelId="{3D486F53-0E69-4D35-969A-D6660F88788F}" type="parTrans" cxnId="{F833A63B-C32E-44E4-A3F2-934D8E9F3C62}">
      <dgm:prSet/>
      <dgm:spPr/>
      <dgm:t>
        <a:bodyPr/>
        <a:lstStyle/>
        <a:p>
          <a:endParaRPr lang="ru-RU"/>
        </a:p>
      </dgm:t>
    </dgm:pt>
    <dgm:pt modelId="{465CB5CD-546C-489A-ACF4-3AF6E305D35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 – 100 886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(15%)</a:t>
          </a:r>
          <a:endParaRPr lang="ru-RU" dirty="0"/>
        </a:p>
      </dgm:t>
    </dgm:pt>
    <dgm:pt modelId="{88B005E8-5210-4943-A16D-C02ABB66DE45}" type="sibTrans" cxnId="{AEB19930-1C61-47C0-8A6E-27A3F1649C90}">
      <dgm:prSet/>
      <dgm:spPr/>
      <dgm:t>
        <a:bodyPr/>
        <a:lstStyle/>
        <a:p>
          <a:endParaRPr lang="ru-RU"/>
        </a:p>
      </dgm:t>
    </dgm:pt>
    <dgm:pt modelId="{4630BC27-0AC2-4BB1-B6BE-1E96BDDB0621}" type="parTrans" cxnId="{AEB19930-1C61-47C0-8A6E-27A3F1649C90}">
      <dgm:prSet/>
      <dgm:spPr/>
      <dgm:t>
        <a:bodyPr/>
        <a:lstStyle/>
        <a:p>
          <a:endParaRPr lang="ru-RU"/>
        </a:p>
      </dgm:t>
    </dgm:pt>
    <dgm:pt modelId="{9405C14B-7F1D-4EBE-9DCA-907ABF8D30DD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 - 390 392  </a:t>
          </a:r>
          <a:r>
            <a:rPr lang="ru-RU" dirty="0" err="1"/>
            <a:t>иссл</a:t>
          </a:r>
          <a:r>
            <a:rPr lang="ru-RU" dirty="0"/>
            <a:t>.</a:t>
          </a:r>
          <a:r>
            <a:rPr lang="en-US" dirty="0"/>
            <a:t> (56%)</a:t>
          </a:r>
          <a:endParaRPr lang="ru-RU" dirty="0"/>
        </a:p>
      </dgm:t>
    </dgm:pt>
    <dgm:pt modelId="{F670BB8D-F45F-437B-A8AC-AC4E6006DCBA}" type="sibTrans" cxnId="{8961B0B3-CB21-4BFF-9208-21CEA4828335}">
      <dgm:prSet/>
      <dgm:spPr/>
      <dgm:t>
        <a:bodyPr/>
        <a:lstStyle/>
        <a:p>
          <a:endParaRPr lang="ru-RU"/>
        </a:p>
      </dgm:t>
    </dgm:pt>
    <dgm:pt modelId="{29408EB8-8AD4-4D1D-8C4D-296585C03DE0}" type="parTrans" cxnId="{8961B0B3-CB21-4BFF-9208-21CEA4828335}">
      <dgm:prSet/>
      <dgm:spPr/>
      <dgm:t>
        <a:bodyPr/>
        <a:lstStyle/>
        <a:p>
          <a:endParaRPr lang="ru-RU"/>
        </a:p>
      </dgm:t>
    </dgm:pt>
    <dgm:pt modelId="{F93CAD6B-A3C5-4C22-AECD-E1A47A824A69}" type="pres">
      <dgm:prSet presAssocID="{F23B4EE8-799F-44DC-B6D3-DB03AA1F8A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5014C5-6677-4E9E-9E47-FA58BB8FFF0F}" type="pres">
      <dgm:prSet presAssocID="{3DCE5397-0077-4211-A702-F7D2F268598C}" presName="linNode" presStyleCnt="0"/>
      <dgm:spPr/>
    </dgm:pt>
    <dgm:pt modelId="{7C103B1B-3AE8-4E6C-88B5-D028423A92C4}" type="pres">
      <dgm:prSet presAssocID="{3DCE5397-0077-4211-A702-F7D2F268598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7E921-79B3-419B-84A6-F422EF826CFD}" type="pres">
      <dgm:prSet presAssocID="{3DCE5397-0077-4211-A702-F7D2F268598C}" presName="descendantText" presStyleLbl="alignAccFollowNode1" presStyleIdx="0" presStyleCnt="5" custScaleX="102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310C6-8890-4937-AF9D-601A96F41711}" type="pres">
      <dgm:prSet presAssocID="{84E4F892-C685-469C-9D1E-17021F7B9D91}" presName="sp" presStyleCnt="0"/>
      <dgm:spPr/>
    </dgm:pt>
    <dgm:pt modelId="{6A004F42-375B-4349-B238-E06207827CD0}" type="pres">
      <dgm:prSet presAssocID="{8FB9A7C7-F02C-4851-A1D2-D6BAB9FB9091}" presName="linNode" presStyleCnt="0"/>
      <dgm:spPr/>
    </dgm:pt>
    <dgm:pt modelId="{CA533ACC-DF27-4DE3-A27B-CD87B3F4CABA}" type="pres">
      <dgm:prSet presAssocID="{8FB9A7C7-F02C-4851-A1D2-D6BAB9FB9091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A5C29-7188-4FAC-A3CC-F27E5CC77A71}" type="pres">
      <dgm:prSet presAssocID="{8FB9A7C7-F02C-4851-A1D2-D6BAB9FB9091}" presName="descendantText" presStyleLbl="alignAccFollowNode1" presStyleIdx="1" presStyleCnt="5" custLinFactNeighborX="-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8F43E1-62F3-4EA3-B4A0-BA5EAAB65765}" type="pres">
      <dgm:prSet presAssocID="{19165F3E-CF51-4555-8497-18E96CCAC645}" presName="sp" presStyleCnt="0"/>
      <dgm:spPr/>
    </dgm:pt>
    <dgm:pt modelId="{2C8963A8-4BD8-4AAE-98F2-DA4FC3BD3917}" type="pres">
      <dgm:prSet presAssocID="{A0BD08EE-718F-4F65-8321-4C3107CFBFE0}" presName="linNode" presStyleCnt="0"/>
      <dgm:spPr/>
    </dgm:pt>
    <dgm:pt modelId="{A6DB7C2B-BA6A-4659-8861-BCB4A4EBED92}" type="pres">
      <dgm:prSet presAssocID="{A0BD08EE-718F-4F65-8321-4C3107CFBFE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2E56C-4620-4F3F-B6BF-5D1B361005C1}" type="pres">
      <dgm:prSet presAssocID="{A0BD08EE-718F-4F65-8321-4C3107CFBFE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70C87A-C631-495E-BF1C-C2F22BBA7995}" type="pres">
      <dgm:prSet presAssocID="{F8551DAC-A1A1-4AC1-8D1C-8BCCB9E7BA39}" presName="sp" presStyleCnt="0"/>
      <dgm:spPr/>
    </dgm:pt>
    <dgm:pt modelId="{1291DEE0-E4EC-4D40-A056-CC1D8FB3AF20}" type="pres">
      <dgm:prSet presAssocID="{7BCA1A74-834C-464E-B9C0-4A151780EBFA}" presName="linNode" presStyleCnt="0"/>
      <dgm:spPr/>
    </dgm:pt>
    <dgm:pt modelId="{5ADBB8BC-0C25-4661-BC0A-3C1A1A2F7F39}" type="pres">
      <dgm:prSet presAssocID="{7BCA1A74-834C-464E-B9C0-4A151780EBFA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DF30FF-0F27-4202-9998-F4AB188DBA7C}" type="pres">
      <dgm:prSet presAssocID="{7BCA1A74-834C-464E-B9C0-4A151780EBFA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7F97D-23B9-4634-93E5-983EBACA90EF}" type="pres">
      <dgm:prSet presAssocID="{D4FF07CE-59EF-4DCA-AA7F-EFBC549E53B4}" presName="sp" presStyleCnt="0"/>
      <dgm:spPr/>
    </dgm:pt>
    <dgm:pt modelId="{B92BAA12-ED20-417B-A8A8-E00E5EA3711C}" type="pres">
      <dgm:prSet presAssocID="{D103E4FB-196C-48AD-A53F-F2DE90A1D972}" presName="linNode" presStyleCnt="0"/>
      <dgm:spPr/>
    </dgm:pt>
    <dgm:pt modelId="{210DD88F-2E70-4B03-AAD2-1688529C2622}" type="pres">
      <dgm:prSet presAssocID="{D103E4FB-196C-48AD-A53F-F2DE90A1D97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4842E-FB92-4A1A-9E56-78F7220B5D9D}" type="pres">
      <dgm:prSet presAssocID="{D103E4FB-196C-48AD-A53F-F2DE90A1D97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908F0-84B8-4DE7-BDDF-022373CC73DD}" type="presOf" srcId="{4AFA0055-19CC-47DC-97E9-8BE3D3C233F2}" destId="{7962E56C-4620-4F3F-B6BF-5D1B361005C1}" srcOrd="0" destOrd="0" presId="urn:microsoft.com/office/officeart/2005/8/layout/vList5"/>
    <dgm:cxn modelId="{C86C50D9-CB30-4E1B-9422-908FBA81D44C}" type="presOf" srcId="{BA6E3AE1-BD67-4689-A7E8-228CD558AEFC}" destId="{EAE4842E-FB92-4A1A-9E56-78F7220B5D9D}" srcOrd="0" destOrd="0" presId="urn:microsoft.com/office/officeart/2005/8/layout/vList5"/>
    <dgm:cxn modelId="{1C2D4591-45B5-4556-8878-82F7BBC3BA40}" type="presOf" srcId="{B1D86D47-F407-4011-A19A-52FC5B0AD7A9}" destId="{5FDF30FF-0F27-4202-9998-F4AB188DBA7C}" srcOrd="0" destOrd="1" presId="urn:microsoft.com/office/officeart/2005/8/layout/vList5"/>
    <dgm:cxn modelId="{0037E539-B931-4508-A598-93893CEDA835}" srcId="{7BCA1A74-834C-464E-B9C0-4A151780EBFA}" destId="{CB33B245-0C16-4FB0-A8FE-C91AC21B3773}" srcOrd="2" destOrd="0" parTransId="{B9A0F852-A2F0-4BAF-A027-446F530BCF47}" sibTransId="{25BF5BD5-3317-4B25-A4FF-31C05B1F52B0}"/>
    <dgm:cxn modelId="{F1057E86-A8F8-4960-A98F-B72ECFC4D314}" type="presOf" srcId="{5D299797-EBB1-4BF7-91DB-BF3FF19E93E8}" destId="{7962E56C-4620-4F3F-B6BF-5D1B361005C1}" srcOrd="0" destOrd="2" presId="urn:microsoft.com/office/officeart/2005/8/layout/vList5"/>
    <dgm:cxn modelId="{758DA683-EC22-4FDD-AD95-0E9707A58354}" type="presOf" srcId="{7BCA1A74-834C-464E-B9C0-4A151780EBFA}" destId="{5ADBB8BC-0C25-4661-BC0A-3C1A1A2F7F39}" srcOrd="0" destOrd="0" presId="urn:microsoft.com/office/officeart/2005/8/layout/vList5"/>
    <dgm:cxn modelId="{F59D9C81-83C2-4BD8-9765-36A9EFC85B6F}" srcId="{8FB9A7C7-F02C-4851-A1D2-D6BAB9FB9091}" destId="{A52AC48C-215C-4186-A610-3494F474DEB5}" srcOrd="1" destOrd="0" parTransId="{26DAE0D8-208C-4088-98F0-CD86A99D1714}" sibTransId="{F7D1C9E8-4DDC-4581-AC8D-7E2E71866F7D}"/>
    <dgm:cxn modelId="{FEA488A3-0EE9-4FED-8062-6E2F133D3DD9}" srcId="{A0BD08EE-718F-4F65-8321-4C3107CFBFE0}" destId="{C5602437-6B50-4E40-9047-288C7C372CF6}" srcOrd="1" destOrd="0" parTransId="{6FD2E86D-D8A4-40AD-A94F-EDCD0EC11A1D}" sibTransId="{9F590870-F94A-4F41-9AAB-FC81E3E349D9}"/>
    <dgm:cxn modelId="{49ED5E78-5E33-412F-875F-8711D6B833EC}" srcId="{D103E4FB-196C-48AD-A53F-F2DE90A1D972}" destId="{BA6E3AE1-BD67-4689-A7E8-228CD558AEFC}" srcOrd="0" destOrd="0" parTransId="{E152D637-32A3-4ADC-B9F5-34AF8DFF4100}" sibTransId="{D9D7A5E3-88D3-4606-9E27-8E821E0348F1}"/>
    <dgm:cxn modelId="{B714CA82-722D-45C4-81FA-14AB9E6157CA}" type="presOf" srcId="{9405C14B-7F1D-4EBE-9DCA-907ABF8D30DD}" destId="{DA47E921-79B3-419B-84A6-F422EF826CFD}" srcOrd="0" destOrd="2" presId="urn:microsoft.com/office/officeart/2005/8/layout/vList5"/>
    <dgm:cxn modelId="{B92EB604-72A9-470C-995F-BA821AA2C352}" type="presOf" srcId="{8FB9A7C7-F02C-4851-A1D2-D6BAB9FB9091}" destId="{CA533ACC-DF27-4DE3-A27B-CD87B3F4CABA}" srcOrd="0" destOrd="0" presId="urn:microsoft.com/office/officeart/2005/8/layout/vList5"/>
    <dgm:cxn modelId="{D608A8FD-BDC5-475C-9B75-7F096EC27D44}" type="presOf" srcId="{D103E4FB-196C-48AD-A53F-F2DE90A1D972}" destId="{210DD88F-2E70-4B03-AAD2-1688529C2622}" srcOrd="0" destOrd="0" presId="urn:microsoft.com/office/officeart/2005/8/layout/vList5"/>
    <dgm:cxn modelId="{C10E6A9F-781F-4A1B-B5F2-5D5A37E4AEAE}" srcId="{8FB9A7C7-F02C-4851-A1D2-D6BAB9FB9091}" destId="{B71B4E09-2AF8-4208-8DFC-B42D36D997C4}" srcOrd="2" destOrd="0" parTransId="{F9DC8311-63E9-46D0-A4A2-A247CB030BE6}" sibTransId="{7584D590-748B-41AB-AC33-65A83B6B6146}"/>
    <dgm:cxn modelId="{58E0934A-B37E-48EA-9939-B0F0DF65C0EF}" srcId="{8FB9A7C7-F02C-4851-A1D2-D6BAB9FB9091}" destId="{A676A5E9-6F64-470E-80CC-9F6D02B51A0A}" srcOrd="0" destOrd="0" parTransId="{A1FD4EA1-FDAC-4D42-B7A8-A8592E2C8936}" sibTransId="{7D3D76EE-0A8E-4912-807C-5116FEDAFFAA}"/>
    <dgm:cxn modelId="{3CF45A68-1150-427A-8479-EC629EAA201E}" srcId="{A0BD08EE-718F-4F65-8321-4C3107CFBFE0}" destId="{4AFA0055-19CC-47DC-97E9-8BE3D3C233F2}" srcOrd="0" destOrd="0" parTransId="{7198A726-946A-4E7E-876E-508FF47321A0}" sibTransId="{6777430A-83EC-41B9-99C8-8C2F478CFD38}"/>
    <dgm:cxn modelId="{BA443E81-3776-4371-86A7-E8DF67BD2F56}" srcId="{F23B4EE8-799F-44DC-B6D3-DB03AA1F8ADE}" destId="{D103E4FB-196C-48AD-A53F-F2DE90A1D972}" srcOrd="4" destOrd="0" parTransId="{C4ED4E79-6B50-4770-BE58-23A11241C160}" sibTransId="{EBD26592-97E4-4919-96EA-A1D32F366293}"/>
    <dgm:cxn modelId="{48D54F3E-2F3F-4701-AB18-1948875E0D3C}" srcId="{F23B4EE8-799F-44DC-B6D3-DB03AA1F8ADE}" destId="{8FB9A7C7-F02C-4851-A1D2-D6BAB9FB9091}" srcOrd="1" destOrd="0" parTransId="{9C6D354F-1E4C-433C-9367-14ADD912095A}" sibTransId="{19165F3E-CF51-4555-8497-18E96CCAC645}"/>
    <dgm:cxn modelId="{E6BB23FC-6606-4C51-93F5-875D97CF2E34}" type="presOf" srcId="{CA626A72-707F-4F76-A58F-151B4D7A81A1}" destId="{5FDF30FF-0F27-4202-9998-F4AB188DBA7C}" srcOrd="0" destOrd="0" presId="urn:microsoft.com/office/officeart/2005/8/layout/vList5"/>
    <dgm:cxn modelId="{A8F8A8C3-D490-427A-9F83-03D8247B9474}" srcId="{A0BD08EE-718F-4F65-8321-4C3107CFBFE0}" destId="{5D299797-EBB1-4BF7-91DB-BF3FF19E93E8}" srcOrd="2" destOrd="0" parTransId="{A0243590-BD00-418F-940C-C5DC2318CE31}" sibTransId="{72FB3875-B4E1-4DEB-B60E-8168FE8ACECE}"/>
    <dgm:cxn modelId="{AEB19930-1C61-47C0-8A6E-27A3F1649C90}" srcId="{3DCE5397-0077-4211-A702-F7D2F268598C}" destId="{465CB5CD-546C-489A-ACF4-3AF6E305D355}" srcOrd="1" destOrd="0" parTransId="{4630BC27-0AC2-4BB1-B6BE-1E96BDDB0621}" sibTransId="{88B005E8-5210-4943-A16D-C02ABB66DE45}"/>
    <dgm:cxn modelId="{AB5B2864-938E-4112-8CDB-B11EAC5F0EF3}" type="presOf" srcId="{F23B4EE8-799F-44DC-B6D3-DB03AA1F8ADE}" destId="{F93CAD6B-A3C5-4C22-AECD-E1A47A824A69}" srcOrd="0" destOrd="0" presId="urn:microsoft.com/office/officeart/2005/8/layout/vList5"/>
    <dgm:cxn modelId="{F2499D9C-420C-41FE-87D0-329F7F46B28A}" type="presOf" srcId="{3DCE5397-0077-4211-A702-F7D2F268598C}" destId="{7C103B1B-3AE8-4E6C-88B5-D028423A92C4}" srcOrd="0" destOrd="0" presId="urn:microsoft.com/office/officeart/2005/8/layout/vList5"/>
    <dgm:cxn modelId="{64EAEE87-12BD-4F1A-ADD9-70C6D10B338F}" type="presOf" srcId="{A52AC48C-215C-4186-A610-3494F474DEB5}" destId="{77FA5C29-7188-4FAC-A3CC-F27E5CC77A71}" srcOrd="0" destOrd="1" presId="urn:microsoft.com/office/officeart/2005/8/layout/vList5"/>
    <dgm:cxn modelId="{AABB6C5C-4C19-4D97-8635-A771923019BD}" srcId="{F23B4EE8-799F-44DC-B6D3-DB03AA1F8ADE}" destId="{3DCE5397-0077-4211-A702-F7D2F268598C}" srcOrd="0" destOrd="0" parTransId="{AE1E4452-BB71-4199-A96D-7204DD92E963}" sibTransId="{84E4F892-C685-469C-9D1E-17021F7B9D91}"/>
    <dgm:cxn modelId="{B0BA0708-D73C-4444-A247-2348B0CBA3D4}" type="presOf" srcId="{A0BD08EE-718F-4F65-8321-4C3107CFBFE0}" destId="{A6DB7C2B-BA6A-4659-8861-BCB4A4EBED92}" srcOrd="0" destOrd="0" presId="urn:microsoft.com/office/officeart/2005/8/layout/vList5"/>
    <dgm:cxn modelId="{8961B0B3-CB21-4BFF-9208-21CEA4828335}" srcId="{3DCE5397-0077-4211-A702-F7D2F268598C}" destId="{9405C14B-7F1D-4EBE-9DCA-907ABF8D30DD}" srcOrd="2" destOrd="0" parTransId="{29408EB8-8AD4-4D1D-8C4D-296585C03DE0}" sibTransId="{F670BB8D-F45F-437B-A8AC-AC4E6006DCBA}"/>
    <dgm:cxn modelId="{072714DF-AFBF-4F30-814D-4F3E18233A7C}" type="presOf" srcId="{A676A5E9-6F64-470E-80CC-9F6D02B51A0A}" destId="{77FA5C29-7188-4FAC-A3CC-F27E5CC77A71}" srcOrd="0" destOrd="0" presId="urn:microsoft.com/office/officeart/2005/8/layout/vList5"/>
    <dgm:cxn modelId="{18F3921C-7C23-4FAE-8BE3-042D04F7072D}" type="presOf" srcId="{99A75038-B6B0-4321-9818-ABACB36C39FD}" destId="{DA47E921-79B3-419B-84A6-F422EF826CFD}" srcOrd="0" destOrd="0" presId="urn:microsoft.com/office/officeart/2005/8/layout/vList5"/>
    <dgm:cxn modelId="{394B22E4-A5CE-4C0E-85CD-759CD8E09036}" type="presOf" srcId="{C5602437-6B50-4E40-9047-288C7C372CF6}" destId="{7962E56C-4620-4F3F-B6BF-5D1B361005C1}" srcOrd="0" destOrd="1" presId="urn:microsoft.com/office/officeart/2005/8/layout/vList5"/>
    <dgm:cxn modelId="{37B77E97-2BDB-4D10-A949-FE9B93A8FF48}" type="presOf" srcId="{465CB5CD-546C-489A-ACF4-3AF6E305D355}" destId="{DA47E921-79B3-419B-84A6-F422EF826CFD}" srcOrd="0" destOrd="1" presId="urn:microsoft.com/office/officeart/2005/8/layout/vList5"/>
    <dgm:cxn modelId="{5E8004C5-7CA7-4837-B9CF-2A2B9DBEB5CE}" type="presOf" srcId="{CB33B245-0C16-4FB0-A8FE-C91AC21B3773}" destId="{5FDF30FF-0F27-4202-9998-F4AB188DBA7C}" srcOrd="0" destOrd="2" presId="urn:microsoft.com/office/officeart/2005/8/layout/vList5"/>
    <dgm:cxn modelId="{F833A63B-C32E-44E4-A3F2-934D8E9F3C62}" srcId="{3DCE5397-0077-4211-A702-F7D2F268598C}" destId="{99A75038-B6B0-4321-9818-ABACB36C39FD}" srcOrd="0" destOrd="0" parTransId="{3D486F53-0E69-4D35-969A-D6660F88788F}" sibTransId="{027B80FD-AA00-4966-9293-0B8A64F690B1}"/>
    <dgm:cxn modelId="{2C55D8B1-FD05-442E-948F-FF3D88A4B471}" srcId="{7BCA1A74-834C-464E-B9C0-4A151780EBFA}" destId="{CA626A72-707F-4F76-A58F-151B4D7A81A1}" srcOrd="0" destOrd="0" parTransId="{1013FE89-8D57-4520-BF89-33150F74ED92}" sibTransId="{A67855CF-0135-445B-9CF3-A9A45B8B127D}"/>
    <dgm:cxn modelId="{831B7D2F-1E43-48F2-B0B4-5733A51F3749}" type="presOf" srcId="{B71B4E09-2AF8-4208-8DFC-B42D36D997C4}" destId="{77FA5C29-7188-4FAC-A3CC-F27E5CC77A71}" srcOrd="0" destOrd="2" presId="urn:microsoft.com/office/officeart/2005/8/layout/vList5"/>
    <dgm:cxn modelId="{0EFE922B-2991-4D7E-BE05-0A3F29BA8647}" srcId="{F23B4EE8-799F-44DC-B6D3-DB03AA1F8ADE}" destId="{7BCA1A74-834C-464E-B9C0-4A151780EBFA}" srcOrd="3" destOrd="0" parTransId="{A976EAE2-EF6C-4ACC-8A52-32C3B307D86F}" sibTransId="{D4FF07CE-59EF-4DCA-AA7F-EFBC549E53B4}"/>
    <dgm:cxn modelId="{98FFD656-265B-4A29-8BC4-D8576BBF4EC1}" srcId="{F23B4EE8-799F-44DC-B6D3-DB03AA1F8ADE}" destId="{A0BD08EE-718F-4F65-8321-4C3107CFBFE0}" srcOrd="2" destOrd="0" parTransId="{5540F688-BD7A-4B96-9CA8-AE40C94B3C80}" sibTransId="{F8551DAC-A1A1-4AC1-8D1C-8BCCB9E7BA39}"/>
    <dgm:cxn modelId="{6EE8E06A-D24B-45A0-AB7E-27965D3014BE}" srcId="{7BCA1A74-834C-464E-B9C0-4A151780EBFA}" destId="{B1D86D47-F407-4011-A19A-52FC5B0AD7A9}" srcOrd="1" destOrd="0" parTransId="{E5C9C076-AEDC-4C68-AA55-B65A9A388E8A}" sibTransId="{675D7138-37B4-4E82-89F2-8439DD7DE52B}"/>
    <dgm:cxn modelId="{1D0ED190-FADF-4568-93C7-0669FC80A2B3}" type="presParOf" srcId="{F93CAD6B-A3C5-4C22-AECD-E1A47A824A69}" destId="{C75014C5-6677-4E9E-9E47-FA58BB8FFF0F}" srcOrd="0" destOrd="0" presId="urn:microsoft.com/office/officeart/2005/8/layout/vList5"/>
    <dgm:cxn modelId="{1B24306F-C3E1-4B1D-BA27-3EC148913EBC}" type="presParOf" srcId="{C75014C5-6677-4E9E-9E47-FA58BB8FFF0F}" destId="{7C103B1B-3AE8-4E6C-88B5-D028423A92C4}" srcOrd="0" destOrd="0" presId="urn:microsoft.com/office/officeart/2005/8/layout/vList5"/>
    <dgm:cxn modelId="{427F085E-C698-47D7-9964-A3BB186E2549}" type="presParOf" srcId="{C75014C5-6677-4E9E-9E47-FA58BB8FFF0F}" destId="{DA47E921-79B3-419B-84A6-F422EF826CFD}" srcOrd="1" destOrd="0" presId="urn:microsoft.com/office/officeart/2005/8/layout/vList5"/>
    <dgm:cxn modelId="{EAB93175-7242-4FCE-BCC3-83C2D09EF1FD}" type="presParOf" srcId="{F93CAD6B-A3C5-4C22-AECD-E1A47A824A69}" destId="{5D1310C6-8890-4937-AF9D-601A96F41711}" srcOrd="1" destOrd="0" presId="urn:microsoft.com/office/officeart/2005/8/layout/vList5"/>
    <dgm:cxn modelId="{C4F0C1D6-BE0F-443A-AD1A-23735E624A93}" type="presParOf" srcId="{F93CAD6B-A3C5-4C22-AECD-E1A47A824A69}" destId="{6A004F42-375B-4349-B238-E06207827CD0}" srcOrd="2" destOrd="0" presId="urn:microsoft.com/office/officeart/2005/8/layout/vList5"/>
    <dgm:cxn modelId="{139EA0D9-8C8B-48EC-90C3-5BE1A84FAF57}" type="presParOf" srcId="{6A004F42-375B-4349-B238-E06207827CD0}" destId="{CA533ACC-DF27-4DE3-A27B-CD87B3F4CABA}" srcOrd="0" destOrd="0" presId="urn:microsoft.com/office/officeart/2005/8/layout/vList5"/>
    <dgm:cxn modelId="{6266D119-3EC1-4820-9479-E375EADA7284}" type="presParOf" srcId="{6A004F42-375B-4349-B238-E06207827CD0}" destId="{77FA5C29-7188-4FAC-A3CC-F27E5CC77A71}" srcOrd="1" destOrd="0" presId="urn:microsoft.com/office/officeart/2005/8/layout/vList5"/>
    <dgm:cxn modelId="{3845F315-EB1E-4B4C-8BDC-669D6BB93167}" type="presParOf" srcId="{F93CAD6B-A3C5-4C22-AECD-E1A47A824A69}" destId="{428F43E1-62F3-4EA3-B4A0-BA5EAAB65765}" srcOrd="3" destOrd="0" presId="urn:microsoft.com/office/officeart/2005/8/layout/vList5"/>
    <dgm:cxn modelId="{0E4179AD-C661-44A2-AF8E-1EDE8A6CB78C}" type="presParOf" srcId="{F93CAD6B-A3C5-4C22-AECD-E1A47A824A69}" destId="{2C8963A8-4BD8-4AAE-98F2-DA4FC3BD3917}" srcOrd="4" destOrd="0" presId="urn:microsoft.com/office/officeart/2005/8/layout/vList5"/>
    <dgm:cxn modelId="{A83FD38E-43C6-4A50-9847-A8744E7A6133}" type="presParOf" srcId="{2C8963A8-4BD8-4AAE-98F2-DA4FC3BD3917}" destId="{A6DB7C2B-BA6A-4659-8861-BCB4A4EBED92}" srcOrd="0" destOrd="0" presId="urn:microsoft.com/office/officeart/2005/8/layout/vList5"/>
    <dgm:cxn modelId="{59D4DA5C-E330-4143-8E25-A643908DDF8D}" type="presParOf" srcId="{2C8963A8-4BD8-4AAE-98F2-DA4FC3BD3917}" destId="{7962E56C-4620-4F3F-B6BF-5D1B361005C1}" srcOrd="1" destOrd="0" presId="urn:microsoft.com/office/officeart/2005/8/layout/vList5"/>
    <dgm:cxn modelId="{F6D0E984-D787-44AE-9CA2-5E3D8F3DB222}" type="presParOf" srcId="{F93CAD6B-A3C5-4C22-AECD-E1A47A824A69}" destId="{CD70C87A-C631-495E-BF1C-C2F22BBA7995}" srcOrd="5" destOrd="0" presId="urn:microsoft.com/office/officeart/2005/8/layout/vList5"/>
    <dgm:cxn modelId="{893341FF-7BB5-4FDF-917D-9D8EA968B3A4}" type="presParOf" srcId="{F93CAD6B-A3C5-4C22-AECD-E1A47A824A69}" destId="{1291DEE0-E4EC-4D40-A056-CC1D8FB3AF20}" srcOrd="6" destOrd="0" presId="urn:microsoft.com/office/officeart/2005/8/layout/vList5"/>
    <dgm:cxn modelId="{1BC5E5C8-A729-405D-AB74-D2695746EF12}" type="presParOf" srcId="{1291DEE0-E4EC-4D40-A056-CC1D8FB3AF20}" destId="{5ADBB8BC-0C25-4661-BC0A-3C1A1A2F7F39}" srcOrd="0" destOrd="0" presId="urn:microsoft.com/office/officeart/2005/8/layout/vList5"/>
    <dgm:cxn modelId="{EBE833CA-59FB-4F81-AA29-018845C1C0E2}" type="presParOf" srcId="{1291DEE0-E4EC-4D40-A056-CC1D8FB3AF20}" destId="{5FDF30FF-0F27-4202-9998-F4AB188DBA7C}" srcOrd="1" destOrd="0" presId="urn:microsoft.com/office/officeart/2005/8/layout/vList5"/>
    <dgm:cxn modelId="{0E562187-77A1-44ED-AAFD-729B225D3506}" type="presParOf" srcId="{F93CAD6B-A3C5-4C22-AECD-E1A47A824A69}" destId="{E317F97D-23B9-4634-93E5-983EBACA90EF}" srcOrd="7" destOrd="0" presId="urn:microsoft.com/office/officeart/2005/8/layout/vList5"/>
    <dgm:cxn modelId="{1DFA2DB2-E22E-4F28-82F4-1A90E54EA041}" type="presParOf" srcId="{F93CAD6B-A3C5-4C22-AECD-E1A47A824A69}" destId="{B92BAA12-ED20-417B-A8A8-E00E5EA3711C}" srcOrd="8" destOrd="0" presId="urn:microsoft.com/office/officeart/2005/8/layout/vList5"/>
    <dgm:cxn modelId="{582F147B-EE9F-43E1-862B-BFEB72D016ED}" type="presParOf" srcId="{B92BAA12-ED20-417B-A8A8-E00E5EA3711C}" destId="{210DD88F-2E70-4B03-AAD2-1688529C2622}" srcOrd="0" destOrd="0" presId="urn:microsoft.com/office/officeart/2005/8/layout/vList5"/>
    <dgm:cxn modelId="{52B64664-36A2-40D1-B353-42E6EF7D3555}" type="presParOf" srcId="{B92BAA12-ED20-417B-A8A8-E00E5EA3711C}" destId="{EAE4842E-FB92-4A1A-9E56-78F7220B5D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4574CF-9515-40C9-A34F-4E88C97B1A4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0B9B2B-DA5F-4B06-A6B3-5E0123F5438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Число физических лиц основных работников</a:t>
          </a:r>
        </a:p>
      </dgm:t>
    </dgm:pt>
    <dgm:pt modelId="{1F859971-E432-4987-8044-FD220823256E}" type="parTrans" cxnId="{F50F8A6F-8C67-47EF-94A7-97F593A46F91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CA59EE4-99B0-4692-B74B-34560CF7E749}" type="sibTrans" cxnId="{F50F8A6F-8C67-47EF-94A7-97F593A46F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109 человек</a:t>
          </a:r>
        </a:p>
      </dgm:t>
    </dgm:pt>
    <dgm:pt modelId="{6FC213C1-8A8F-4682-A497-1088245407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коэффициент</a:t>
          </a:r>
          <a:r>
            <a:rPr lang="ru-RU" sz="900" dirty="0"/>
            <a:t> совместительства</a:t>
          </a:r>
        </a:p>
      </dgm:t>
    </dgm:pt>
    <dgm:pt modelId="{9DEBA7D9-940A-415E-A80A-68B06D7F9596}" type="parTrans" cxnId="{D8017FBE-C9A0-4B93-9FAD-21E11CF6E7B0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B9D36F1-915A-4BCB-BE02-5D04D5F2CA97}" type="sibTrans" cxnId="{D8017FBE-C9A0-4B93-9FAD-21E11CF6E7B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000" dirty="0"/>
            <a:t>ОБЩИЙ  1,7</a:t>
          </a:r>
        </a:p>
      </dgm:t>
    </dgm:pt>
    <dgm:pt modelId="{C5803F1E-047B-4EA0-B7D7-04A0C1819D9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Обеспеченность на 10000</a:t>
          </a:r>
        </a:p>
      </dgm:t>
    </dgm:pt>
    <dgm:pt modelId="{E02170E1-A66A-4C1A-8BEA-88AEB7F304F4}" type="parTrans" cxnId="{29B290DD-D1B8-400C-B63F-6F56564A3F99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9C8636-BFCC-4A89-B135-C71B43169EA3}" type="sibTrans" cxnId="{29B290DD-D1B8-400C-B63F-6F56564A3F9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0,9</a:t>
          </a:r>
        </a:p>
      </dgm:t>
    </dgm:pt>
    <dgm:pt modelId="{31617576-1CD7-47EF-B45C-89CC792157EC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64 человека</a:t>
          </a:r>
        </a:p>
      </dgm:t>
    </dgm:pt>
    <dgm:pt modelId="{1CBE46CE-DDCF-4A66-8835-69DF9846EB6A}" type="sibTrans" cxnId="{2B5ED1DF-B370-499C-B7A9-35FC60EFEDF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8B947B14-4521-413B-9823-5CA2DA195AFF}" type="parTrans" cxnId="{2B5ED1DF-B370-499C-B7A9-35FC60EFEDF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CE08057-4215-4CCD-9B6F-A11F550A99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29 человек</a:t>
          </a:r>
        </a:p>
      </dgm:t>
    </dgm:pt>
    <dgm:pt modelId="{427FE4AA-33B4-44D2-92C6-7F966ED51D68}" type="par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B0875D8-D686-4A6C-8598-E72DF85F58D2}" type="sib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45F04A8C-A2CF-4506-892F-035F1E1487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47 человек</a:t>
          </a:r>
        </a:p>
      </dgm:t>
    </dgm:pt>
    <dgm:pt modelId="{05D5FB8D-9300-4C1F-B078-A44C7E88F9F0}" type="par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9B82C43-0E63-4FAC-A372-4F986357602E}" type="sib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10F4158E-EBE7-47B8-A33A-F392D6E448B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/>
            <a:t>2021</a:t>
          </a:r>
        </a:p>
      </dgm:t>
    </dgm:pt>
    <dgm:pt modelId="{64925B76-513F-4001-800F-26C703633375}" type="sibTrans" cxnId="{4706B268-EB32-48A9-9B24-0CF876DECF7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Укомплектованность,  рентгенологи</a:t>
          </a:r>
        </a:p>
      </dgm:t>
    </dgm:pt>
    <dgm:pt modelId="{386A51D2-CFFC-4E55-A239-24EB1480A528}" type="parTrans" cxnId="{4706B268-EB32-48A9-9B24-0CF876DECF74}">
      <dgm:prSet/>
      <dgm:spPr/>
      <dgm:t>
        <a:bodyPr/>
        <a:lstStyle/>
        <a:p>
          <a:endParaRPr lang="ru-RU"/>
        </a:p>
      </dgm:t>
    </dgm:pt>
    <dgm:pt modelId="{67C9B45F-7D0B-4352-96DB-024781D4E356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1,89</a:t>
          </a:r>
        </a:p>
      </dgm:t>
    </dgm:pt>
    <dgm:pt modelId="{AF8B82B1-A833-4886-A190-62A7718EBB32}" type="par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334EEB0-7D8F-4089-9DC6-01CBBF24E425}" type="sib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FD33E245-9FAC-4CAB-8F68-F8CF1D01B94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1,55</a:t>
          </a:r>
        </a:p>
      </dgm:t>
    </dgm:pt>
    <dgm:pt modelId="{6977ABF2-C9B4-4FFF-B461-E505447BDE98}" type="parTrans" cxnId="{476CA9AB-A543-4355-AC71-BEDB5CDEE20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8702DA9-F47B-4225-981E-6E0EC0A701D5}" type="sibTrans" cxnId="{476CA9AB-A543-4355-AC71-BEDB5CDEE20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5594A21B-E9A3-467D-8DCC-0C438F3EB03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1,54</a:t>
          </a:r>
        </a:p>
      </dgm:t>
    </dgm:pt>
    <dgm:pt modelId="{E93BFEA2-7166-4CD9-95CD-0291CB56B334}" type="par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2271EED-C3C3-4C44-AFDC-8AEE316E6A2A}" type="sib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3204F83D-6640-475C-A550-72F29FFE1628}" type="pres">
      <dgm:prSet presAssocID="{1E4574CF-9515-40C9-A34F-4E88C97B1A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2D4C391-BC7B-47E6-9002-491A2C068572}" type="pres">
      <dgm:prSet presAssocID="{10F4158E-EBE7-47B8-A33A-F392D6E448BB}" presName="hierRoot1" presStyleCnt="0">
        <dgm:presLayoutVars>
          <dgm:hierBranch val="init"/>
        </dgm:presLayoutVars>
      </dgm:prSet>
      <dgm:spPr/>
    </dgm:pt>
    <dgm:pt modelId="{6D7332AA-2BF1-479F-A6DA-B6BCBAACB4E5}" type="pres">
      <dgm:prSet presAssocID="{10F4158E-EBE7-47B8-A33A-F392D6E448BB}" presName="rootComposite1" presStyleCnt="0"/>
      <dgm:spPr/>
    </dgm:pt>
    <dgm:pt modelId="{1CED2A36-7940-49EF-BBF1-ECB299EBAA98}" type="pres">
      <dgm:prSet presAssocID="{10F4158E-EBE7-47B8-A33A-F392D6E448BB}" presName="rootText1" presStyleLbl="node0" presStyleIdx="0" presStyleCnt="1" custLinFactNeighborX="-1957" custLinFactNeighborY="-4966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0221B03-F58D-4B24-8C0D-3C7BDE868607}" type="pres">
      <dgm:prSet presAssocID="{10F4158E-EBE7-47B8-A33A-F392D6E448BB}" presName="titleText1" presStyleLbl="fgAcc0" presStyleIdx="0" presStyleCnt="1" custScaleX="348071" custScaleY="175117" custLinFactY="-300000" custLinFactNeighborX="-26352" custLinFactNeighborY="-36532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12EE08A-4C32-4E95-9893-2BEFC6BE6E4D}" type="pres">
      <dgm:prSet presAssocID="{10F4158E-EBE7-47B8-A33A-F392D6E448BB}" presName="rootConnector1" presStyleLbl="node1" presStyleIdx="0" presStyleCnt="3"/>
      <dgm:spPr/>
      <dgm:t>
        <a:bodyPr/>
        <a:lstStyle/>
        <a:p>
          <a:endParaRPr lang="ru-RU"/>
        </a:p>
      </dgm:t>
    </dgm:pt>
    <dgm:pt modelId="{0046143C-DF78-4E3C-9235-D92140C10CED}" type="pres">
      <dgm:prSet presAssocID="{10F4158E-EBE7-47B8-A33A-F392D6E448BB}" presName="hierChild2" presStyleCnt="0"/>
      <dgm:spPr/>
    </dgm:pt>
    <dgm:pt modelId="{09CAAC5B-2B54-46D0-8372-31C20C0FFDAB}" type="pres">
      <dgm:prSet presAssocID="{1F859971-E432-4987-8044-FD220823256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CDD17B6-D9CE-40E6-9F9B-4C3183E91606}" type="pres">
      <dgm:prSet presAssocID="{480B9B2B-DA5F-4B06-A6B3-5E0123F54380}" presName="hierRoot2" presStyleCnt="0">
        <dgm:presLayoutVars>
          <dgm:hierBranch val="init"/>
        </dgm:presLayoutVars>
      </dgm:prSet>
      <dgm:spPr/>
    </dgm:pt>
    <dgm:pt modelId="{8E72892F-7421-493A-817A-025657A3B850}" type="pres">
      <dgm:prSet presAssocID="{480B9B2B-DA5F-4B06-A6B3-5E0123F54380}" presName="rootComposite" presStyleCnt="0"/>
      <dgm:spPr/>
    </dgm:pt>
    <dgm:pt modelId="{D0F25430-AD9C-443E-9828-EB25333BD899}" type="pres">
      <dgm:prSet presAssocID="{480B9B2B-DA5F-4B06-A6B3-5E0123F54380}" presName="rootText" presStyleLbl="node1" presStyleIdx="0" presStyleCnt="3" custScaleX="125082" custScaleY="14702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5E615B2-40E6-4423-BC4D-2D7B6B44EF1D}" type="pres">
      <dgm:prSet presAssocID="{480B9B2B-DA5F-4B06-A6B3-5E0123F54380}" presName="titleText2" presStyleLbl="fgAcc1" presStyleIdx="0" presStyleCnt="3" custLinFactY="88306" custLinFactNeighborX="-1619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CC20277-49A4-47BA-8FF9-640104C0AA78}" type="pres">
      <dgm:prSet presAssocID="{480B9B2B-DA5F-4B06-A6B3-5E0123F54380}" presName="rootConnector" presStyleLbl="node2" presStyleIdx="0" presStyleCnt="0"/>
      <dgm:spPr/>
      <dgm:t>
        <a:bodyPr/>
        <a:lstStyle/>
        <a:p>
          <a:endParaRPr lang="ru-RU"/>
        </a:p>
      </dgm:t>
    </dgm:pt>
    <dgm:pt modelId="{D0C4C912-ABA0-4F13-9C19-2372D4BFCE04}" type="pres">
      <dgm:prSet presAssocID="{480B9B2B-DA5F-4B06-A6B3-5E0123F54380}" presName="hierChild4" presStyleCnt="0"/>
      <dgm:spPr/>
    </dgm:pt>
    <dgm:pt modelId="{02417F57-EC1C-47E2-B842-FFE48E9D2254}" type="pres">
      <dgm:prSet presAssocID="{480B9B2B-DA5F-4B06-A6B3-5E0123F54380}" presName="hierChild5" presStyleCnt="0"/>
      <dgm:spPr/>
    </dgm:pt>
    <dgm:pt modelId="{8CDE82A6-D5D5-4E01-9ECA-E0139B747D52}" type="pres">
      <dgm:prSet presAssocID="{8B947B14-4521-413B-9823-5CA2DA195AFF}" presName="Name96" presStyleLbl="parChTrans1D3" presStyleIdx="0" presStyleCnt="6"/>
      <dgm:spPr/>
      <dgm:t>
        <a:bodyPr/>
        <a:lstStyle/>
        <a:p>
          <a:endParaRPr lang="ru-RU"/>
        </a:p>
      </dgm:t>
    </dgm:pt>
    <dgm:pt modelId="{60219C44-F37D-46A0-85FD-028A5EBDB342}" type="pres">
      <dgm:prSet presAssocID="{31617576-1CD7-47EF-B45C-89CC792157EC}" presName="hierRoot3" presStyleCnt="0">
        <dgm:presLayoutVars>
          <dgm:hierBranch val="init"/>
        </dgm:presLayoutVars>
      </dgm:prSet>
      <dgm:spPr/>
    </dgm:pt>
    <dgm:pt modelId="{9E4FCDC0-7DE8-4879-911A-9E7A72629C5F}" type="pres">
      <dgm:prSet presAssocID="{31617576-1CD7-47EF-B45C-89CC792157EC}" presName="rootComposite3" presStyleCnt="0"/>
      <dgm:spPr/>
    </dgm:pt>
    <dgm:pt modelId="{3A8D4699-76D2-494B-9C8E-424FF56E9DCA}" type="pres">
      <dgm:prSet presAssocID="{31617576-1CD7-47EF-B45C-89CC792157EC}" presName="rootText3" presStyleLbl="asst1" presStyleIdx="0" presStyleCnt="6" custLinFactX="49779" custLinFactNeighborX="100000" custLinFactNeighborY="33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5CB60-A9EF-4612-9A3E-197F81047E88}" type="pres">
      <dgm:prSet presAssocID="{31617576-1CD7-47EF-B45C-89CC792157EC}" presName="titleText3" presStyleLbl="fgAcc2" presStyleIdx="0" presStyleCnt="6" custLinFactNeighborX="-8280" custLinFactNeighborY="-274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8EF3E02-7FA4-4B01-B088-B48C1885FB5F}" type="pres">
      <dgm:prSet presAssocID="{31617576-1CD7-47EF-B45C-89CC792157EC}" presName="rootConnector3" presStyleLbl="asst2" presStyleIdx="0" presStyleCnt="0"/>
      <dgm:spPr/>
      <dgm:t>
        <a:bodyPr/>
        <a:lstStyle/>
        <a:p>
          <a:endParaRPr lang="ru-RU"/>
        </a:p>
      </dgm:t>
    </dgm:pt>
    <dgm:pt modelId="{8CE6ED4E-DBDF-404B-A6BC-BD4CC14CC4AF}" type="pres">
      <dgm:prSet presAssocID="{31617576-1CD7-47EF-B45C-89CC792157EC}" presName="hierChild6" presStyleCnt="0"/>
      <dgm:spPr/>
    </dgm:pt>
    <dgm:pt modelId="{54E7199A-2D6C-4DA6-B965-4C1733BF35F1}" type="pres">
      <dgm:prSet presAssocID="{31617576-1CD7-47EF-B45C-89CC792157EC}" presName="hierChild7" presStyleCnt="0"/>
      <dgm:spPr/>
    </dgm:pt>
    <dgm:pt modelId="{FD5532EF-3A34-4CAD-A5CB-D0B11B39D864}" type="pres">
      <dgm:prSet presAssocID="{427FE4AA-33B4-44D2-92C6-7F966ED51D68}" presName="Name96" presStyleLbl="parChTrans1D3" presStyleIdx="1" presStyleCnt="6"/>
      <dgm:spPr/>
      <dgm:t>
        <a:bodyPr/>
        <a:lstStyle/>
        <a:p>
          <a:endParaRPr lang="ru-RU"/>
        </a:p>
      </dgm:t>
    </dgm:pt>
    <dgm:pt modelId="{F319BBD0-7693-490C-9B8D-7529B4C5594C}" type="pres">
      <dgm:prSet presAssocID="{2CE08057-4215-4CCD-9B6F-A11F550A994E}" presName="hierRoot3" presStyleCnt="0">
        <dgm:presLayoutVars>
          <dgm:hierBranch val="init"/>
        </dgm:presLayoutVars>
      </dgm:prSet>
      <dgm:spPr/>
    </dgm:pt>
    <dgm:pt modelId="{91B83D13-70CB-4747-94A7-2E2393C95124}" type="pres">
      <dgm:prSet presAssocID="{2CE08057-4215-4CCD-9B6F-A11F550A994E}" presName="rootComposite3" presStyleCnt="0"/>
      <dgm:spPr/>
    </dgm:pt>
    <dgm:pt modelId="{66631ECF-73F9-473F-BC27-8A0FA8E0D53F}" type="pres">
      <dgm:prSet presAssocID="{2CE08057-4215-4CCD-9B6F-A11F550A994E}" presName="rootText3" presStyleLbl="asst1" presStyleIdx="1" presStyleCnt="6" custLinFactY="83135" custLinFactNeighborX="14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2003A-D103-446E-BEC9-F22A0728A7B8}" type="pres">
      <dgm:prSet presAssocID="{2CE08057-4215-4CCD-9B6F-A11F550A994E}" presName="titleText3" presStyleLbl="fgAcc2" presStyleIdx="1" presStyleCnt="6" custLinFactX="-57663" custLinFactY="200000" custLinFactNeighborX="-100000" custLinFactNeighborY="20230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B9E22C5-DECB-4644-81B3-C2032088A4D2}" type="pres">
      <dgm:prSet presAssocID="{2CE08057-4215-4CCD-9B6F-A11F550A99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A9BADC1-0D85-4C73-9DC9-27CC8AEBB189}" type="pres">
      <dgm:prSet presAssocID="{2CE08057-4215-4CCD-9B6F-A11F550A994E}" presName="hierChild6" presStyleCnt="0"/>
      <dgm:spPr/>
    </dgm:pt>
    <dgm:pt modelId="{9CDF8679-A70C-4EC6-ADBA-45D2EAE327E9}" type="pres">
      <dgm:prSet presAssocID="{2CE08057-4215-4CCD-9B6F-A11F550A994E}" presName="hierChild7" presStyleCnt="0"/>
      <dgm:spPr/>
    </dgm:pt>
    <dgm:pt modelId="{5109DF7C-48A0-458E-90B2-055DFDDF6DC3}" type="pres">
      <dgm:prSet presAssocID="{05D5FB8D-9300-4C1F-B078-A44C7E88F9F0}" presName="Name96" presStyleLbl="parChTrans1D3" presStyleIdx="2" presStyleCnt="6"/>
      <dgm:spPr/>
      <dgm:t>
        <a:bodyPr/>
        <a:lstStyle/>
        <a:p>
          <a:endParaRPr lang="ru-RU"/>
        </a:p>
      </dgm:t>
    </dgm:pt>
    <dgm:pt modelId="{9D3BCC34-E449-47FC-8796-4854A81831FB}" type="pres">
      <dgm:prSet presAssocID="{45F04A8C-A2CF-4506-892F-035F1E14874E}" presName="hierRoot3" presStyleCnt="0">
        <dgm:presLayoutVars>
          <dgm:hierBranch val="init"/>
        </dgm:presLayoutVars>
      </dgm:prSet>
      <dgm:spPr/>
    </dgm:pt>
    <dgm:pt modelId="{0DAD6FA6-901B-46BB-AAB3-F0D1C87F6443}" type="pres">
      <dgm:prSet presAssocID="{45F04A8C-A2CF-4506-892F-035F1E14874E}" presName="rootComposite3" presStyleCnt="0"/>
      <dgm:spPr/>
    </dgm:pt>
    <dgm:pt modelId="{228680F5-247A-4697-B48E-8D7B8ADB61D4}" type="pres">
      <dgm:prSet presAssocID="{45F04A8C-A2CF-4506-892F-035F1E14874E}" presName="rootText3" presStyleLbl="asst1" presStyleIdx="2" presStyleCnt="6" custScaleX="102142" custLinFactX="51735" custLinFactY="6843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735D-0BB2-4754-A878-60467F4A858C}" type="pres">
      <dgm:prSet presAssocID="{45F04A8C-A2CF-4506-892F-035F1E14874E}" presName="titleText3" presStyleLbl="fgAcc2" presStyleIdx="2" presStyleCnt="6" custLinFactY="168363" custLinFactNeighborX="-508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38EBB8F-71E3-45B0-A113-881BBCC1602C}" type="pres">
      <dgm:prSet presAssocID="{45F04A8C-A2CF-4506-892F-035F1E1487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6F2D5C24-2420-4C6B-B068-DBC68E5393DD}" type="pres">
      <dgm:prSet presAssocID="{45F04A8C-A2CF-4506-892F-035F1E14874E}" presName="hierChild6" presStyleCnt="0"/>
      <dgm:spPr/>
    </dgm:pt>
    <dgm:pt modelId="{9265FCCD-798F-4FEC-B950-3A8979CC12A1}" type="pres">
      <dgm:prSet presAssocID="{45F04A8C-A2CF-4506-892F-035F1E14874E}" presName="hierChild7" presStyleCnt="0"/>
      <dgm:spPr/>
    </dgm:pt>
    <dgm:pt modelId="{8080CE58-EC2A-413C-9F38-B5F4A76AF804}" type="pres">
      <dgm:prSet presAssocID="{9DEBA7D9-940A-415E-A80A-68B06D7F959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223E21D-FC67-4A2B-BBD4-72041CD9A68F}" type="pres">
      <dgm:prSet presAssocID="{6FC213C1-8A8F-4682-A497-1088245407D4}" presName="hierRoot2" presStyleCnt="0">
        <dgm:presLayoutVars>
          <dgm:hierBranch val="init"/>
        </dgm:presLayoutVars>
      </dgm:prSet>
      <dgm:spPr/>
    </dgm:pt>
    <dgm:pt modelId="{AD625193-36A0-415D-90E7-FB0331DC5BC1}" type="pres">
      <dgm:prSet presAssocID="{6FC213C1-8A8F-4682-A497-1088245407D4}" presName="rootComposite" presStyleCnt="0"/>
      <dgm:spPr/>
    </dgm:pt>
    <dgm:pt modelId="{740BC22E-F00C-4C13-925D-9336DA9F2638}" type="pres">
      <dgm:prSet presAssocID="{6FC213C1-8A8F-4682-A497-1088245407D4}" presName="rootText" presStyleLbl="node1" presStyleIdx="1" presStyleCnt="3" custScaleX="13539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A287433F-D4E2-4012-93E0-0D62E84E3A2F}" type="pres">
      <dgm:prSet presAssocID="{6FC213C1-8A8F-4682-A497-1088245407D4}" presName="titleText2" presStyleLbl="fgAcc1" presStyleIdx="1" presStyleCnt="3" custLinFactY="19612" custLinFactNeighborX="196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B8DF113-0863-428F-9726-3987D9C03655}" type="pres">
      <dgm:prSet presAssocID="{6FC213C1-8A8F-4682-A497-1088245407D4}" presName="rootConnector" presStyleLbl="node2" presStyleIdx="0" presStyleCnt="0"/>
      <dgm:spPr/>
      <dgm:t>
        <a:bodyPr/>
        <a:lstStyle/>
        <a:p>
          <a:endParaRPr lang="ru-RU"/>
        </a:p>
      </dgm:t>
    </dgm:pt>
    <dgm:pt modelId="{AE27EC9F-06FF-40EA-B5A9-EAE25118F383}" type="pres">
      <dgm:prSet presAssocID="{6FC213C1-8A8F-4682-A497-1088245407D4}" presName="hierChild4" presStyleCnt="0"/>
      <dgm:spPr/>
    </dgm:pt>
    <dgm:pt modelId="{F0DA77A3-7587-4963-A59C-484CF586F0C7}" type="pres">
      <dgm:prSet presAssocID="{6FC213C1-8A8F-4682-A497-1088245407D4}" presName="hierChild5" presStyleCnt="0"/>
      <dgm:spPr/>
    </dgm:pt>
    <dgm:pt modelId="{A868F9EA-E853-4D1D-8DF1-9455C243E51C}" type="pres">
      <dgm:prSet presAssocID="{AF8B82B1-A833-4886-A190-62A7718EBB32}" presName="Name96" presStyleLbl="parChTrans1D3" presStyleIdx="3" presStyleCnt="6"/>
      <dgm:spPr/>
      <dgm:t>
        <a:bodyPr/>
        <a:lstStyle/>
        <a:p>
          <a:endParaRPr lang="ru-RU"/>
        </a:p>
      </dgm:t>
    </dgm:pt>
    <dgm:pt modelId="{DA3E4277-F070-4446-A7AA-3F56C4FD5952}" type="pres">
      <dgm:prSet presAssocID="{67C9B45F-7D0B-4352-96DB-024781D4E356}" presName="hierRoot3" presStyleCnt="0">
        <dgm:presLayoutVars>
          <dgm:hierBranch val="init"/>
        </dgm:presLayoutVars>
      </dgm:prSet>
      <dgm:spPr/>
    </dgm:pt>
    <dgm:pt modelId="{5BF233B8-00CA-4501-99F1-B38DE7D25E7C}" type="pres">
      <dgm:prSet presAssocID="{67C9B45F-7D0B-4352-96DB-024781D4E356}" presName="rootComposite3" presStyleCnt="0"/>
      <dgm:spPr/>
    </dgm:pt>
    <dgm:pt modelId="{9CF62D69-0163-4D9B-B342-FED18DCCB7B2}" type="pres">
      <dgm:prSet presAssocID="{67C9B45F-7D0B-4352-96DB-024781D4E356}" presName="rootText3" presStyleLbl="asst1" presStyleIdx="3" presStyleCnt="6" custLinFactX="34892" custLinFactNeighborX="100000" custLinFactNeighborY="6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DCD713-D7C2-4397-B5EE-F6368B069AD0}" type="pres">
      <dgm:prSet presAssocID="{67C9B45F-7D0B-4352-96DB-024781D4E356}" presName="titleText3" presStyleLbl="fgAcc2" presStyleIdx="3" presStyleCnt="6" custScaleY="108664" custLinFactNeighborX="-4965" custLinFactNeighborY="796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B0D320A-472A-4F1B-9B5F-90556D042E35}" type="pres">
      <dgm:prSet presAssocID="{67C9B45F-7D0B-4352-96DB-024781D4E356}" presName="rootConnector3" presStyleLbl="asst2" presStyleIdx="0" presStyleCnt="0"/>
      <dgm:spPr/>
      <dgm:t>
        <a:bodyPr/>
        <a:lstStyle/>
        <a:p>
          <a:endParaRPr lang="ru-RU"/>
        </a:p>
      </dgm:t>
    </dgm:pt>
    <dgm:pt modelId="{4FA5C811-E4AA-43AB-B6A7-D3D54EFB80D8}" type="pres">
      <dgm:prSet presAssocID="{67C9B45F-7D0B-4352-96DB-024781D4E356}" presName="hierChild6" presStyleCnt="0"/>
      <dgm:spPr/>
    </dgm:pt>
    <dgm:pt modelId="{C7985AA8-D048-4860-BD3F-D7DEF7A8CAED}" type="pres">
      <dgm:prSet presAssocID="{67C9B45F-7D0B-4352-96DB-024781D4E356}" presName="hierChild7" presStyleCnt="0"/>
      <dgm:spPr/>
    </dgm:pt>
    <dgm:pt modelId="{B13B509F-27C1-4234-B73A-A045FCE6B952}" type="pres">
      <dgm:prSet presAssocID="{6977ABF2-C9B4-4FFF-B461-E505447BDE98}" presName="Name96" presStyleLbl="parChTrans1D3" presStyleIdx="4" presStyleCnt="6"/>
      <dgm:spPr/>
      <dgm:t>
        <a:bodyPr/>
        <a:lstStyle/>
        <a:p>
          <a:endParaRPr lang="ru-RU"/>
        </a:p>
      </dgm:t>
    </dgm:pt>
    <dgm:pt modelId="{87D1D196-DA0E-40A3-9996-CA7B0239AFE9}" type="pres">
      <dgm:prSet presAssocID="{FD33E245-9FAC-4CAB-8F68-F8CF1D01B94D}" presName="hierRoot3" presStyleCnt="0">
        <dgm:presLayoutVars>
          <dgm:hierBranch val="init"/>
        </dgm:presLayoutVars>
      </dgm:prSet>
      <dgm:spPr/>
    </dgm:pt>
    <dgm:pt modelId="{E67E17B5-D884-4DF4-A127-843CE1F7EDB4}" type="pres">
      <dgm:prSet presAssocID="{FD33E245-9FAC-4CAB-8F68-F8CF1D01B94D}" presName="rootComposite3" presStyleCnt="0"/>
      <dgm:spPr/>
    </dgm:pt>
    <dgm:pt modelId="{C5938F26-24DA-4E11-8EBA-9329CB3D5A3F}" type="pres">
      <dgm:prSet presAssocID="{FD33E245-9FAC-4CAB-8F68-F8CF1D01B94D}" presName="rootText3" presStyleLbl="asst1" presStyleIdx="4" presStyleCnt="6" custLinFactY="100000" custLinFactNeighborX="3119" custLinFactNeighborY="106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EEC865-D99B-4C82-A73E-64133C10071F}" type="pres">
      <dgm:prSet presAssocID="{FD33E245-9FAC-4CAB-8F68-F8CF1D01B94D}" presName="titleText3" presStyleLbl="fgAcc2" presStyleIdx="4" presStyleCnt="6" custLinFactX="-51265" custLinFactY="409028" custLinFactNeighborX="-1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2DF83DD-85A9-40E2-BDB5-8CF13A900B34}" type="pres">
      <dgm:prSet presAssocID="{FD33E245-9FAC-4CAB-8F68-F8CF1D01B94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D0BA318-6702-40D5-B816-E4E54FFA12AD}" type="pres">
      <dgm:prSet presAssocID="{FD33E245-9FAC-4CAB-8F68-F8CF1D01B94D}" presName="hierChild6" presStyleCnt="0"/>
      <dgm:spPr/>
    </dgm:pt>
    <dgm:pt modelId="{657C3DBD-E8C9-4488-B155-949DCB9E9F7A}" type="pres">
      <dgm:prSet presAssocID="{FD33E245-9FAC-4CAB-8F68-F8CF1D01B94D}" presName="hierChild7" presStyleCnt="0"/>
      <dgm:spPr/>
    </dgm:pt>
    <dgm:pt modelId="{DB8B6A91-520B-411E-B4F8-6986EA749DE7}" type="pres">
      <dgm:prSet presAssocID="{E93BFEA2-7166-4CD9-95CD-0291CB56B334}" presName="Name96" presStyleLbl="parChTrans1D3" presStyleIdx="5" presStyleCnt="6"/>
      <dgm:spPr/>
      <dgm:t>
        <a:bodyPr/>
        <a:lstStyle/>
        <a:p>
          <a:endParaRPr lang="ru-RU"/>
        </a:p>
      </dgm:t>
    </dgm:pt>
    <dgm:pt modelId="{A6C52126-B1FD-4B5B-A2A4-2DE0A02A3C25}" type="pres">
      <dgm:prSet presAssocID="{5594A21B-E9A3-467D-8DCC-0C438F3EB03D}" presName="hierRoot3" presStyleCnt="0">
        <dgm:presLayoutVars>
          <dgm:hierBranch val="init"/>
        </dgm:presLayoutVars>
      </dgm:prSet>
      <dgm:spPr/>
    </dgm:pt>
    <dgm:pt modelId="{FE6D6F58-4E14-4836-AADD-1E3868D7B1C5}" type="pres">
      <dgm:prSet presAssocID="{5594A21B-E9A3-467D-8DCC-0C438F3EB03D}" presName="rootComposite3" presStyleCnt="0"/>
      <dgm:spPr/>
    </dgm:pt>
    <dgm:pt modelId="{E2D5BA6F-1813-4AC1-9FE0-0B9A2BEF6D5A}" type="pres">
      <dgm:prSet presAssocID="{5594A21B-E9A3-467D-8DCC-0C438F3EB03D}" presName="rootText3" presStyleLbl="asst1" presStyleIdx="5" presStyleCnt="6" custLinFactX="36212" custLinFactY="9279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9FEA1-5C18-450E-BD6E-29EA2508ED04}" type="pres">
      <dgm:prSet presAssocID="{5594A21B-E9A3-467D-8DCC-0C438F3EB03D}" presName="titleText3" presStyleLbl="fgAcc2" presStyleIdx="5" presStyleCnt="6" custLinFactNeighborX="-8060" custLinFactNeighborY="54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F8C7AE7-45F1-429B-932C-0BBB39AF4960}" type="pres">
      <dgm:prSet presAssocID="{5594A21B-E9A3-467D-8DCC-0C438F3EB03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7B79FAD4-4E7B-4B9A-8BE8-96335B1EEFA3}" type="pres">
      <dgm:prSet presAssocID="{5594A21B-E9A3-467D-8DCC-0C438F3EB03D}" presName="hierChild6" presStyleCnt="0"/>
      <dgm:spPr/>
    </dgm:pt>
    <dgm:pt modelId="{43B12582-B55E-47EB-9DA6-EC01E82D6ECE}" type="pres">
      <dgm:prSet presAssocID="{5594A21B-E9A3-467D-8DCC-0C438F3EB03D}" presName="hierChild7" presStyleCnt="0"/>
      <dgm:spPr/>
    </dgm:pt>
    <dgm:pt modelId="{92966028-CBE8-4814-9CF5-76B728EFD64E}" type="pres">
      <dgm:prSet presAssocID="{E02170E1-A66A-4C1A-8BEA-88AEB7F304F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EE6137B-C535-41BB-A311-55D5A854429B}" type="pres">
      <dgm:prSet presAssocID="{C5803F1E-047B-4EA0-B7D7-04A0C1819D98}" presName="hierRoot2" presStyleCnt="0">
        <dgm:presLayoutVars>
          <dgm:hierBranch val="init"/>
        </dgm:presLayoutVars>
      </dgm:prSet>
      <dgm:spPr/>
    </dgm:pt>
    <dgm:pt modelId="{D9678432-4DD6-429F-A89B-EE1DDD28CBF3}" type="pres">
      <dgm:prSet presAssocID="{C5803F1E-047B-4EA0-B7D7-04A0C1819D98}" presName="rootComposite" presStyleCnt="0"/>
      <dgm:spPr/>
    </dgm:pt>
    <dgm:pt modelId="{ADBFAFC1-282C-451E-86DA-1671B845F645}" type="pres">
      <dgm:prSet presAssocID="{C5803F1E-047B-4EA0-B7D7-04A0C1819D98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D76D2E4-8545-4FE0-B674-AFCA3B66A722}" type="pres">
      <dgm:prSet presAssocID="{C5803F1E-047B-4EA0-B7D7-04A0C1819D98}" presName="titleText2" presStyleLbl="fgAcc1" presStyleIdx="2" presStyleCnt="3" custLinFactY="23350" custLinFactNeighborX="-1492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C006545-FFBE-4AE5-A19F-33F3CC603E51}" type="pres">
      <dgm:prSet presAssocID="{C5803F1E-047B-4EA0-B7D7-04A0C1819D98}" presName="rootConnector" presStyleLbl="node2" presStyleIdx="0" presStyleCnt="0"/>
      <dgm:spPr/>
      <dgm:t>
        <a:bodyPr/>
        <a:lstStyle/>
        <a:p>
          <a:endParaRPr lang="ru-RU"/>
        </a:p>
      </dgm:t>
    </dgm:pt>
    <dgm:pt modelId="{21D30FC3-67B3-47A4-96E8-24F1A9ACF0B6}" type="pres">
      <dgm:prSet presAssocID="{C5803F1E-047B-4EA0-B7D7-04A0C1819D98}" presName="hierChild4" presStyleCnt="0"/>
      <dgm:spPr/>
    </dgm:pt>
    <dgm:pt modelId="{3E35C8BC-F61A-4592-9571-BA87E335E0E3}" type="pres">
      <dgm:prSet presAssocID="{C5803F1E-047B-4EA0-B7D7-04A0C1819D98}" presName="hierChild5" presStyleCnt="0"/>
      <dgm:spPr/>
    </dgm:pt>
    <dgm:pt modelId="{C472693D-2AB1-4E54-AF82-88911138E93E}" type="pres">
      <dgm:prSet presAssocID="{10F4158E-EBE7-47B8-A33A-F392D6E448BB}" presName="hierChild3" presStyleCnt="0"/>
      <dgm:spPr/>
    </dgm:pt>
  </dgm:ptLst>
  <dgm:cxnLst>
    <dgm:cxn modelId="{360E64B7-81AD-41F3-A5C7-3A261E8F51C2}" type="presOf" srcId="{59B82C43-0E63-4FAC-A372-4F986357602E}" destId="{98EA735D-0BB2-4754-A878-60467F4A858C}" srcOrd="0" destOrd="0" presId="urn:microsoft.com/office/officeart/2008/layout/NameandTitleOrganizationalChart"/>
    <dgm:cxn modelId="{9A5EE5D2-31A2-44E1-9C24-F802348B35F9}" type="presOf" srcId="{480B9B2B-DA5F-4B06-A6B3-5E0123F54380}" destId="{BCC20277-49A4-47BA-8FF9-640104C0AA78}" srcOrd="1" destOrd="0" presId="urn:microsoft.com/office/officeart/2008/layout/NameandTitleOrganizationalChart"/>
    <dgm:cxn modelId="{4EBB36EA-5A0C-4984-9E03-24A5974082C2}" type="presOf" srcId="{1334EEB0-7D8F-4089-9DC6-01CBBF24E425}" destId="{35DCD713-D7C2-4397-B5EE-F6368B069AD0}" srcOrd="0" destOrd="0" presId="urn:microsoft.com/office/officeart/2008/layout/NameandTitleOrganizationalChart"/>
    <dgm:cxn modelId="{125AB043-DA89-4B13-BEE7-F2DCC8B44AE1}" type="presOf" srcId="{480B9B2B-DA5F-4B06-A6B3-5E0123F54380}" destId="{D0F25430-AD9C-443E-9828-EB25333BD899}" srcOrd="0" destOrd="0" presId="urn:microsoft.com/office/officeart/2008/layout/NameandTitleOrganizationalChart"/>
    <dgm:cxn modelId="{E85DDAF3-8F49-4FE0-9BF5-6321A0F9E8CE}" type="presOf" srcId="{9DEBA7D9-940A-415E-A80A-68B06D7F9596}" destId="{8080CE58-EC2A-413C-9F38-B5F4A76AF804}" srcOrd="0" destOrd="0" presId="urn:microsoft.com/office/officeart/2008/layout/NameandTitleOrganizationalChart"/>
    <dgm:cxn modelId="{C16C9697-1A57-4E6B-8E98-4505EF69DCE7}" type="presOf" srcId="{6977ABF2-C9B4-4FFF-B461-E505447BDE98}" destId="{B13B509F-27C1-4234-B73A-A045FCE6B952}" srcOrd="0" destOrd="0" presId="urn:microsoft.com/office/officeart/2008/layout/NameandTitleOrganizationalChart"/>
    <dgm:cxn modelId="{DEF995E6-E48F-434A-BA50-56B51F0934E4}" type="presOf" srcId="{C5803F1E-047B-4EA0-B7D7-04A0C1819D98}" destId="{ADBFAFC1-282C-451E-86DA-1671B845F645}" srcOrd="0" destOrd="0" presId="urn:microsoft.com/office/officeart/2008/layout/NameandTitleOrganizationalChart"/>
    <dgm:cxn modelId="{93A258D6-7167-4D05-AB95-1342974A7A5A}" srcId="{480B9B2B-DA5F-4B06-A6B3-5E0123F54380}" destId="{2CE08057-4215-4CCD-9B6F-A11F550A994E}" srcOrd="1" destOrd="0" parTransId="{427FE4AA-33B4-44D2-92C6-7F966ED51D68}" sibTransId="{DB0875D8-D686-4A6C-8598-E72DF85F58D2}"/>
    <dgm:cxn modelId="{D99DD64F-1F04-44C8-A482-D687D003FD41}" type="presOf" srcId="{AF8B82B1-A833-4886-A190-62A7718EBB32}" destId="{A868F9EA-E853-4D1D-8DF1-9455C243E51C}" srcOrd="0" destOrd="0" presId="urn:microsoft.com/office/officeart/2008/layout/NameandTitleOrganizationalChart"/>
    <dgm:cxn modelId="{B6AB50B8-C728-4328-B55B-72FB4F8FB5DD}" type="presOf" srcId="{45F04A8C-A2CF-4506-892F-035F1E14874E}" destId="{228680F5-247A-4697-B48E-8D7B8ADB61D4}" srcOrd="0" destOrd="0" presId="urn:microsoft.com/office/officeart/2008/layout/NameandTitleOrganizationalChart"/>
    <dgm:cxn modelId="{FFBD9E26-6B5A-4550-9335-A47B103EF38F}" type="presOf" srcId="{6FC213C1-8A8F-4682-A497-1088245407D4}" destId="{740BC22E-F00C-4C13-925D-9336DA9F2638}" srcOrd="0" destOrd="0" presId="urn:microsoft.com/office/officeart/2008/layout/NameandTitleOrganizationalChart"/>
    <dgm:cxn modelId="{5F7B8760-704C-4DC6-AD6B-B969470451B8}" srcId="{480B9B2B-DA5F-4B06-A6B3-5E0123F54380}" destId="{45F04A8C-A2CF-4506-892F-035F1E14874E}" srcOrd="2" destOrd="0" parTransId="{05D5FB8D-9300-4C1F-B078-A44C7E88F9F0}" sibTransId="{59B82C43-0E63-4FAC-A372-4F986357602E}"/>
    <dgm:cxn modelId="{86C4383A-20DF-4193-AA66-D3C77E2CC11A}" type="presOf" srcId="{45F04A8C-A2CF-4506-892F-035F1E14874E}" destId="{438EBB8F-71E3-45B0-A113-881BBCC1602C}" srcOrd="1" destOrd="0" presId="urn:microsoft.com/office/officeart/2008/layout/NameandTitleOrganizationalChart"/>
    <dgm:cxn modelId="{4706B268-EB32-48A9-9B24-0CF876DECF74}" srcId="{1E4574CF-9515-40C9-A34F-4E88C97B1A47}" destId="{10F4158E-EBE7-47B8-A33A-F392D6E448BB}" srcOrd="0" destOrd="0" parTransId="{386A51D2-CFFC-4E55-A239-24EB1480A528}" sibTransId="{64925B76-513F-4001-800F-26C703633375}"/>
    <dgm:cxn modelId="{64DAC5CC-8D5C-4D57-9F15-A8C60C0F2454}" type="presOf" srcId="{5594A21B-E9A3-467D-8DCC-0C438F3EB03D}" destId="{8F8C7AE7-45F1-429B-932C-0BBB39AF4960}" srcOrd="1" destOrd="0" presId="urn:microsoft.com/office/officeart/2008/layout/NameandTitleOrganizationalChart"/>
    <dgm:cxn modelId="{DCBED43D-DF71-4CEC-873C-5BC84D05DA9A}" type="presOf" srcId="{08702DA9-F47B-4225-981E-6E0EC0A701D5}" destId="{06EEC865-D99B-4C82-A73E-64133C10071F}" srcOrd="0" destOrd="0" presId="urn:microsoft.com/office/officeart/2008/layout/NameandTitleOrganizationalChart"/>
    <dgm:cxn modelId="{6713E97C-8721-41BC-830F-4D7DE1328EF3}" type="presOf" srcId="{7B9D36F1-915A-4BCB-BE02-5D04D5F2CA97}" destId="{A287433F-D4E2-4012-93E0-0D62E84E3A2F}" srcOrd="0" destOrd="0" presId="urn:microsoft.com/office/officeart/2008/layout/NameandTitleOrganizationalChart"/>
    <dgm:cxn modelId="{23CF5031-1D0A-4CBF-9D01-BD62FE706430}" type="presOf" srcId="{DB0875D8-D686-4A6C-8598-E72DF85F58D2}" destId="{B722003A-D103-446E-BEC9-F22A0728A7B8}" srcOrd="0" destOrd="0" presId="urn:microsoft.com/office/officeart/2008/layout/NameandTitleOrganizationalChart"/>
    <dgm:cxn modelId="{B23B54F9-5E6B-4FE0-BD3D-A845CA9357D2}" type="presOf" srcId="{FB9C8636-BFCC-4A89-B135-C71B43169EA3}" destId="{8D76D2E4-8545-4FE0-B674-AFCA3B66A722}" srcOrd="0" destOrd="0" presId="urn:microsoft.com/office/officeart/2008/layout/NameandTitleOrganizationalChart"/>
    <dgm:cxn modelId="{6101BB43-8D64-4A04-844B-C0803E17FBB5}" type="presOf" srcId="{D2271EED-C3C3-4C44-AFDC-8AEE316E6A2A}" destId="{39D9FEA1-5C18-450E-BD6E-29EA2508ED04}" srcOrd="0" destOrd="0" presId="urn:microsoft.com/office/officeart/2008/layout/NameandTitleOrganizationalChart"/>
    <dgm:cxn modelId="{27F8E39D-1C3D-458F-A45C-ACDC5A611AA0}" type="presOf" srcId="{31617576-1CD7-47EF-B45C-89CC792157EC}" destId="{08EF3E02-7FA4-4B01-B088-B48C1885FB5F}" srcOrd="1" destOrd="0" presId="urn:microsoft.com/office/officeart/2008/layout/NameandTitleOrganizationalChart"/>
    <dgm:cxn modelId="{777F5E84-B5C5-482E-84A6-4A2675F5CE69}" type="presOf" srcId="{FD33E245-9FAC-4CAB-8F68-F8CF1D01B94D}" destId="{C5938F26-24DA-4E11-8EBA-9329CB3D5A3F}" srcOrd="0" destOrd="0" presId="urn:microsoft.com/office/officeart/2008/layout/NameandTitleOrganizationalChart"/>
    <dgm:cxn modelId="{E8522628-F757-44A1-831C-5BF8E4703F60}" type="presOf" srcId="{0CA59EE4-99B0-4692-B74B-34560CF7E749}" destId="{35E615B2-40E6-4423-BC4D-2D7B6B44EF1D}" srcOrd="0" destOrd="0" presId="urn:microsoft.com/office/officeart/2008/layout/NameandTitleOrganizationalChart"/>
    <dgm:cxn modelId="{3F35F029-598D-42F1-BA4C-918CFFAF14D6}" type="presOf" srcId="{E93BFEA2-7166-4CD9-95CD-0291CB56B334}" destId="{DB8B6A91-520B-411E-B4F8-6986EA749DE7}" srcOrd="0" destOrd="0" presId="urn:microsoft.com/office/officeart/2008/layout/NameandTitleOrganizationalChart"/>
    <dgm:cxn modelId="{C0BC78F9-9EBC-4ECF-BD5C-C71DFC1D0702}" type="presOf" srcId="{427FE4AA-33B4-44D2-92C6-7F966ED51D68}" destId="{FD5532EF-3A34-4CAD-A5CB-D0B11B39D864}" srcOrd="0" destOrd="0" presId="urn:microsoft.com/office/officeart/2008/layout/NameandTitleOrganizationalChart"/>
    <dgm:cxn modelId="{E7C78F2B-17D5-4641-9CF0-7736DD796798}" type="presOf" srcId="{1E4574CF-9515-40C9-A34F-4E88C97B1A47}" destId="{3204F83D-6640-475C-A550-72F29FFE1628}" srcOrd="0" destOrd="0" presId="urn:microsoft.com/office/officeart/2008/layout/NameandTitleOrganizationalChart"/>
    <dgm:cxn modelId="{F50F8A6F-8C67-47EF-94A7-97F593A46F91}" srcId="{10F4158E-EBE7-47B8-A33A-F392D6E448BB}" destId="{480B9B2B-DA5F-4B06-A6B3-5E0123F54380}" srcOrd="0" destOrd="0" parTransId="{1F859971-E432-4987-8044-FD220823256E}" sibTransId="{0CA59EE4-99B0-4692-B74B-34560CF7E749}"/>
    <dgm:cxn modelId="{3987F811-EF50-4C69-A858-67069DDCE959}" type="presOf" srcId="{10F4158E-EBE7-47B8-A33A-F392D6E448BB}" destId="{412EE08A-4C32-4E95-9893-2BEFC6BE6E4D}" srcOrd="1" destOrd="0" presId="urn:microsoft.com/office/officeart/2008/layout/NameandTitleOrganizationalChart"/>
    <dgm:cxn modelId="{465B236F-F8F3-4640-AFE5-E9082FBAEDFD}" type="presOf" srcId="{67C9B45F-7D0B-4352-96DB-024781D4E356}" destId="{9CF62D69-0163-4D9B-B342-FED18DCCB7B2}" srcOrd="0" destOrd="0" presId="urn:microsoft.com/office/officeart/2008/layout/NameandTitleOrganizationalChart"/>
    <dgm:cxn modelId="{5D300B05-78D8-41AE-9A94-F815B16D689E}" type="presOf" srcId="{1F859971-E432-4987-8044-FD220823256E}" destId="{09CAAC5B-2B54-46D0-8372-31C20C0FFDAB}" srcOrd="0" destOrd="0" presId="urn:microsoft.com/office/officeart/2008/layout/NameandTitleOrganizationalChart"/>
    <dgm:cxn modelId="{E6C36630-3A21-453D-9EF5-92F70B42CD2D}" type="presOf" srcId="{8B947B14-4521-413B-9823-5CA2DA195AFF}" destId="{8CDE82A6-D5D5-4E01-9ECA-E0139B747D52}" srcOrd="0" destOrd="0" presId="urn:microsoft.com/office/officeart/2008/layout/NameandTitleOrganizationalChart"/>
    <dgm:cxn modelId="{1D0AB4A3-47C1-43AE-8427-93681256D995}" type="presOf" srcId="{2CE08057-4215-4CCD-9B6F-A11F550A994E}" destId="{DB9E22C5-DECB-4644-81B3-C2032088A4D2}" srcOrd="1" destOrd="0" presId="urn:microsoft.com/office/officeart/2008/layout/NameandTitleOrganizationalChart"/>
    <dgm:cxn modelId="{F2191230-A1A8-49A0-A4A0-62308F93013B}" type="presOf" srcId="{FD33E245-9FAC-4CAB-8F68-F8CF1D01B94D}" destId="{62DF83DD-85A9-40E2-BDB5-8CF13A900B34}" srcOrd="1" destOrd="0" presId="urn:microsoft.com/office/officeart/2008/layout/NameandTitleOrganizationalChart"/>
    <dgm:cxn modelId="{6EE77EA2-4FAE-46D2-A6EB-87294E23FEA1}" type="presOf" srcId="{10F4158E-EBE7-47B8-A33A-F392D6E448BB}" destId="{1CED2A36-7940-49EF-BBF1-ECB299EBAA98}" srcOrd="0" destOrd="0" presId="urn:microsoft.com/office/officeart/2008/layout/NameandTitleOrganizationalChart"/>
    <dgm:cxn modelId="{E336A4C3-214C-468B-AC53-897C0F3F7485}" type="presOf" srcId="{31617576-1CD7-47EF-B45C-89CC792157EC}" destId="{3A8D4699-76D2-494B-9C8E-424FF56E9DCA}" srcOrd="0" destOrd="0" presId="urn:microsoft.com/office/officeart/2008/layout/NameandTitleOrganizationalChart"/>
    <dgm:cxn modelId="{CACF6035-E8A9-43F5-AA5C-F7ADE0878F07}" type="presOf" srcId="{1CBE46CE-DDCF-4A66-8835-69DF9846EB6A}" destId="{9955CB60-A9EF-4612-9A3E-197F81047E88}" srcOrd="0" destOrd="0" presId="urn:microsoft.com/office/officeart/2008/layout/NameandTitleOrganizationalChart"/>
    <dgm:cxn modelId="{2CC9A22C-A2C1-41F2-ADBF-76F2E1EADF2B}" type="presOf" srcId="{E02170E1-A66A-4C1A-8BEA-88AEB7F304F4}" destId="{92966028-CBE8-4814-9CF5-76B728EFD64E}" srcOrd="0" destOrd="0" presId="urn:microsoft.com/office/officeart/2008/layout/NameandTitleOrganizationalChart"/>
    <dgm:cxn modelId="{7899B59C-B959-47DE-BB68-94F2AC046578}" type="presOf" srcId="{64925B76-513F-4001-800F-26C703633375}" destId="{30221B03-F58D-4B24-8C0D-3C7BDE868607}" srcOrd="0" destOrd="0" presId="urn:microsoft.com/office/officeart/2008/layout/NameandTitleOrganizationalChart"/>
    <dgm:cxn modelId="{BCC64A29-21BD-4854-ACEE-2092E68EA45C}" type="presOf" srcId="{05D5FB8D-9300-4C1F-B078-A44C7E88F9F0}" destId="{5109DF7C-48A0-458E-90B2-055DFDDF6DC3}" srcOrd="0" destOrd="0" presId="urn:microsoft.com/office/officeart/2008/layout/NameandTitleOrganizationalChart"/>
    <dgm:cxn modelId="{F8EF31FD-A27B-4E54-8BE9-DAAF71AB3248}" type="presOf" srcId="{67C9B45F-7D0B-4352-96DB-024781D4E356}" destId="{9B0D320A-472A-4F1B-9B5F-90556D042E35}" srcOrd="1" destOrd="0" presId="urn:microsoft.com/office/officeart/2008/layout/NameandTitleOrganizationalChart"/>
    <dgm:cxn modelId="{708ECD5F-0B8E-4899-AE1B-5813F5B1F6A5}" type="presOf" srcId="{5594A21B-E9A3-467D-8DCC-0C438F3EB03D}" destId="{E2D5BA6F-1813-4AC1-9FE0-0B9A2BEF6D5A}" srcOrd="0" destOrd="0" presId="urn:microsoft.com/office/officeart/2008/layout/NameandTitleOrganizationalChart"/>
    <dgm:cxn modelId="{476CA9AB-A543-4355-AC71-BEDB5CDEE20C}" srcId="{6FC213C1-8A8F-4682-A497-1088245407D4}" destId="{FD33E245-9FAC-4CAB-8F68-F8CF1D01B94D}" srcOrd="1" destOrd="0" parTransId="{6977ABF2-C9B4-4FFF-B461-E505447BDE98}" sibTransId="{08702DA9-F47B-4225-981E-6E0EC0A701D5}"/>
    <dgm:cxn modelId="{9D4A6F32-3461-46B4-8A03-8859D9BB0662}" type="presOf" srcId="{C5803F1E-047B-4EA0-B7D7-04A0C1819D98}" destId="{3C006545-FFBE-4AE5-A19F-33F3CC603E51}" srcOrd="1" destOrd="0" presId="urn:microsoft.com/office/officeart/2008/layout/NameandTitleOrganizationalChart"/>
    <dgm:cxn modelId="{2B5ED1DF-B370-499C-B7A9-35FC60EFEDF7}" srcId="{480B9B2B-DA5F-4B06-A6B3-5E0123F54380}" destId="{31617576-1CD7-47EF-B45C-89CC792157EC}" srcOrd="0" destOrd="0" parTransId="{8B947B14-4521-413B-9823-5CA2DA195AFF}" sibTransId="{1CBE46CE-DDCF-4A66-8835-69DF9846EB6A}"/>
    <dgm:cxn modelId="{4974E683-3415-4C55-8106-5584A437177E}" srcId="{6FC213C1-8A8F-4682-A497-1088245407D4}" destId="{5594A21B-E9A3-467D-8DCC-0C438F3EB03D}" srcOrd="2" destOrd="0" parTransId="{E93BFEA2-7166-4CD9-95CD-0291CB56B334}" sibTransId="{D2271EED-C3C3-4C44-AFDC-8AEE316E6A2A}"/>
    <dgm:cxn modelId="{C113939B-8BDC-4D82-803E-0D633FE6DE6E}" type="presOf" srcId="{2CE08057-4215-4CCD-9B6F-A11F550A994E}" destId="{66631ECF-73F9-473F-BC27-8A0FA8E0D53F}" srcOrd="0" destOrd="0" presId="urn:microsoft.com/office/officeart/2008/layout/NameandTitleOrganizationalChart"/>
    <dgm:cxn modelId="{5CE4B3E1-43A3-4971-8D43-8A4CD20A3E49}" type="presOf" srcId="{6FC213C1-8A8F-4682-A497-1088245407D4}" destId="{0B8DF113-0863-428F-9726-3987D9C03655}" srcOrd="1" destOrd="0" presId="urn:microsoft.com/office/officeart/2008/layout/NameandTitleOrganizationalChart"/>
    <dgm:cxn modelId="{D9199653-D1DA-4D8F-B364-0FE26374BDBE}" srcId="{6FC213C1-8A8F-4682-A497-1088245407D4}" destId="{67C9B45F-7D0B-4352-96DB-024781D4E356}" srcOrd="0" destOrd="0" parTransId="{AF8B82B1-A833-4886-A190-62A7718EBB32}" sibTransId="{1334EEB0-7D8F-4089-9DC6-01CBBF24E425}"/>
    <dgm:cxn modelId="{29B290DD-D1B8-400C-B63F-6F56564A3F99}" srcId="{10F4158E-EBE7-47B8-A33A-F392D6E448BB}" destId="{C5803F1E-047B-4EA0-B7D7-04A0C1819D98}" srcOrd="2" destOrd="0" parTransId="{E02170E1-A66A-4C1A-8BEA-88AEB7F304F4}" sibTransId="{FB9C8636-BFCC-4A89-B135-C71B43169EA3}"/>
    <dgm:cxn modelId="{D8017FBE-C9A0-4B93-9FAD-21E11CF6E7B0}" srcId="{10F4158E-EBE7-47B8-A33A-F392D6E448BB}" destId="{6FC213C1-8A8F-4682-A497-1088245407D4}" srcOrd="1" destOrd="0" parTransId="{9DEBA7D9-940A-415E-A80A-68B06D7F9596}" sibTransId="{7B9D36F1-915A-4BCB-BE02-5D04D5F2CA97}"/>
    <dgm:cxn modelId="{76AD524D-20ED-4ABE-A159-3222CC91123C}" type="presParOf" srcId="{3204F83D-6640-475C-A550-72F29FFE1628}" destId="{62D4C391-BC7B-47E6-9002-491A2C068572}" srcOrd="0" destOrd="0" presId="urn:microsoft.com/office/officeart/2008/layout/NameandTitleOrganizationalChart"/>
    <dgm:cxn modelId="{5B483253-9784-498D-8E32-3BABEFEAA31A}" type="presParOf" srcId="{62D4C391-BC7B-47E6-9002-491A2C068572}" destId="{6D7332AA-2BF1-479F-A6DA-B6BCBAACB4E5}" srcOrd="0" destOrd="0" presId="urn:microsoft.com/office/officeart/2008/layout/NameandTitleOrganizationalChart"/>
    <dgm:cxn modelId="{42098729-36C4-45BC-83C8-2ACDAF4C7D32}" type="presParOf" srcId="{6D7332AA-2BF1-479F-A6DA-B6BCBAACB4E5}" destId="{1CED2A36-7940-49EF-BBF1-ECB299EBAA98}" srcOrd="0" destOrd="0" presId="urn:microsoft.com/office/officeart/2008/layout/NameandTitleOrganizationalChart"/>
    <dgm:cxn modelId="{D29C14E2-0BFA-4312-A733-69FB6B348816}" type="presParOf" srcId="{6D7332AA-2BF1-479F-A6DA-B6BCBAACB4E5}" destId="{30221B03-F58D-4B24-8C0D-3C7BDE868607}" srcOrd="1" destOrd="0" presId="urn:microsoft.com/office/officeart/2008/layout/NameandTitleOrganizationalChart"/>
    <dgm:cxn modelId="{ACFFCFB7-B70B-4AD2-832D-DA5B52DE3DE3}" type="presParOf" srcId="{6D7332AA-2BF1-479F-A6DA-B6BCBAACB4E5}" destId="{412EE08A-4C32-4E95-9893-2BEFC6BE6E4D}" srcOrd="2" destOrd="0" presId="urn:microsoft.com/office/officeart/2008/layout/NameandTitleOrganizationalChart"/>
    <dgm:cxn modelId="{CF59EA69-30EB-4743-A762-04B335945E12}" type="presParOf" srcId="{62D4C391-BC7B-47E6-9002-491A2C068572}" destId="{0046143C-DF78-4E3C-9235-D92140C10CED}" srcOrd="1" destOrd="0" presId="urn:microsoft.com/office/officeart/2008/layout/NameandTitleOrganizationalChart"/>
    <dgm:cxn modelId="{8DB8D475-DE64-42A7-9C7F-21014EB42AC5}" type="presParOf" srcId="{0046143C-DF78-4E3C-9235-D92140C10CED}" destId="{09CAAC5B-2B54-46D0-8372-31C20C0FFDAB}" srcOrd="0" destOrd="0" presId="urn:microsoft.com/office/officeart/2008/layout/NameandTitleOrganizationalChart"/>
    <dgm:cxn modelId="{EDC0FF93-A0E2-458E-9A39-EC7D49FC908E}" type="presParOf" srcId="{0046143C-DF78-4E3C-9235-D92140C10CED}" destId="{4CDD17B6-D9CE-40E6-9F9B-4C3183E91606}" srcOrd="1" destOrd="0" presId="urn:microsoft.com/office/officeart/2008/layout/NameandTitleOrganizationalChart"/>
    <dgm:cxn modelId="{3B472C3E-71FA-4161-891E-314449F12D63}" type="presParOf" srcId="{4CDD17B6-D9CE-40E6-9F9B-4C3183E91606}" destId="{8E72892F-7421-493A-817A-025657A3B850}" srcOrd="0" destOrd="0" presId="urn:microsoft.com/office/officeart/2008/layout/NameandTitleOrganizationalChart"/>
    <dgm:cxn modelId="{B8301D87-8FE8-45A2-B086-7ACEC2E75254}" type="presParOf" srcId="{8E72892F-7421-493A-817A-025657A3B850}" destId="{D0F25430-AD9C-443E-9828-EB25333BD899}" srcOrd="0" destOrd="0" presId="urn:microsoft.com/office/officeart/2008/layout/NameandTitleOrganizationalChart"/>
    <dgm:cxn modelId="{2A9A64B9-7785-4876-9831-38225AD66E8C}" type="presParOf" srcId="{8E72892F-7421-493A-817A-025657A3B850}" destId="{35E615B2-40E6-4423-BC4D-2D7B6B44EF1D}" srcOrd="1" destOrd="0" presId="urn:microsoft.com/office/officeart/2008/layout/NameandTitleOrganizationalChart"/>
    <dgm:cxn modelId="{4D72B314-E050-4CB1-85F1-72AACB4BF0B4}" type="presParOf" srcId="{8E72892F-7421-493A-817A-025657A3B850}" destId="{BCC20277-49A4-47BA-8FF9-640104C0AA78}" srcOrd="2" destOrd="0" presId="urn:microsoft.com/office/officeart/2008/layout/NameandTitleOrganizationalChart"/>
    <dgm:cxn modelId="{202B4A22-F09E-43D0-AF69-90BF5E55868F}" type="presParOf" srcId="{4CDD17B6-D9CE-40E6-9F9B-4C3183E91606}" destId="{D0C4C912-ABA0-4F13-9C19-2372D4BFCE04}" srcOrd="1" destOrd="0" presId="urn:microsoft.com/office/officeart/2008/layout/NameandTitleOrganizationalChart"/>
    <dgm:cxn modelId="{15596C2F-1D87-45A0-9FBA-2C767D0335AD}" type="presParOf" srcId="{4CDD17B6-D9CE-40E6-9F9B-4C3183E91606}" destId="{02417F57-EC1C-47E2-B842-FFE48E9D2254}" srcOrd="2" destOrd="0" presId="urn:microsoft.com/office/officeart/2008/layout/NameandTitleOrganizationalChart"/>
    <dgm:cxn modelId="{E8092805-7CF5-4746-AC7A-437531D5AC8C}" type="presParOf" srcId="{02417F57-EC1C-47E2-B842-FFE48E9D2254}" destId="{8CDE82A6-D5D5-4E01-9ECA-E0139B747D52}" srcOrd="0" destOrd="0" presId="urn:microsoft.com/office/officeart/2008/layout/NameandTitleOrganizationalChart"/>
    <dgm:cxn modelId="{3892AED8-AA80-4EC6-A9F3-E65F19B475CD}" type="presParOf" srcId="{02417F57-EC1C-47E2-B842-FFE48E9D2254}" destId="{60219C44-F37D-46A0-85FD-028A5EBDB342}" srcOrd="1" destOrd="0" presId="urn:microsoft.com/office/officeart/2008/layout/NameandTitleOrganizationalChart"/>
    <dgm:cxn modelId="{554E4499-23B6-4BB1-84C9-D718836C0231}" type="presParOf" srcId="{60219C44-F37D-46A0-85FD-028A5EBDB342}" destId="{9E4FCDC0-7DE8-4879-911A-9E7A72629C5F}" srcOrd="0" destOrd="0" presId="urn:microsoft.com/office/officeart/2008/layout/NameandTitleOrganizationalChart"/>
    <dgm:cxn modelId="{BB676DAA-0F06-4551-9EF2-46A93B6EF816}" type="presParOf" srcId="{9E4FCDC0-7DE8-4879-911A-9E7A72629C5F}" destId="{3A8D4699-76D2-494B-9C8E-424FF56E9DCA}" srcOrd="0" destOrd="0" presId="urn:microsoft.com/office/officeart/2008/layout/NameandTitleOrganizationalChart"/>
    <dgm:cxn modelId="{4F1DDDBF-93B6-4CF7-9AAB-B7AB4E9F2255}" type="presParOf" srcId="{9E4FCDC0-7DE8-4879-911A-9E7A72629C5F}" destId="{9955CB60-A9EF-4612-9A3E-197F81047E88}" srcOrd="1" destOrd="0" presId="urn:microsoft.com/office/officeart/2008/layout/NameandTitleOrganizationalChart"/>
    <dgm:cxn modelId="{780EB0C5-3DE1-45F5-8814-1470E4378359}" type="presParOf" srcId="{9E4FCDC0-7DE8-4879-911A-9E7A72629C5F}" destId="{08EF3E02-7FA4-4B01-B088-B48C1885FB5F}" srcOrd="2" destOrd="0" presId="urn:microsoft.com/office/officeart/2008/layout/NameandTitleOrganizationalChart"/>
    <dgm:cxn modelId="{460A208D-C056-4ADD-A914-7356D9F961A8}" type="presParOf" srcId="{60219C44-F37D-46A0-85FD-028A5EBDB342}" destId="{8CE6ED4E-DBDF-404B-A6BC-BD4CC14CC4AF}" srcOrd="1" destOrd="0" presId="urn:microsoft.com/office/officeart/2008/layout/NameandTitleOrganizationalChart"/>
    <dgm:cxn modelId="{D862D9D4-14C6-429D-A3A7-B5D181509408}" type="presParOf" srcId="{60219C44-F37D-46A0-85FD-028A5EBDB342}" destId="{54E7199A-2D6C-4DA6-B965-4C1733BF35F1}" srcOrd="2" destOrd="0" presId="urn:microsoft.com/office/officeart/2008/layout/NameandTitleOrganizationalChart"/>
    <dgm:cxn modelId="{414C94EC-B14E-45A3-BBDB-25E33BAEBAB5}" type="presParOf" srcId="{02417F57-EC1C-47E2-B842-FFE48E9D2254}" destId="{FD5532EF-3A34-4CAD-A5CB-D0B11B39D864}" srcOrd="2" destOrd="0" presId="urn:microsoft.com/office/officeart/2008/layout/NameandTitleOrganizationalChart"/>
    <dgm:cxn modelId="{2901577E-E219-46AA-93E8-AC45B55506AD}" type="presParOf" srcId="{02417F57-EC1C-47E2-B842-FFE48E9D2254}" destId="{F319BBD0-7693-490C-9B8D-7529B4C5594C}" srcOrd="3" destOrd="0" presId="urn:microsoft.com/office/officeart/2008/layout/NameandTitleOrganizationalChart"/>
    <dgm:cxn modelId="{96FA2981-94FC-4770-9E41-CE6236A30F79}" type="presParOf" srcId="{F319BBD0-7693-490C-9B8D-7529B4C5594C}" destId="{91B83D13-70CB-4747-94A7-2E2393C95124}" srcOrd="0" destOrd="0" presId="urn:microsoft.com/office/officeart/2008/layout/NameandTitleOrganizationalChart"/>
    <dgm:cxn modelId="{5F02DD2F-650A-416C-B807-0E7F267E36A9}" type="presParOf" srcId="{91B83D13-70CB-4747-94A7-2E2393C95124}" destId="{66631ECF-73F9-473F-BC27-8A0FA8E0D53F}" srcOrd="0" destOrd="0" presId="urn:microsoft.com/office/officeart/2008/layout/NameandTitleOrganizationalChart"/>
    <dgm:cxn modelId="{8949FACF-7D55-424B-9D3E-371D06261CBD}" type="presParOf" srcId="{91B83D13-70CB-4747-94A7-2E2393C95124}" destId="{B722003A-D103-446E-BEC9-F22A0728A7B8}" srcOrd="1" destOrd="0" presId="urn:microsoft.com/office/officeart/2008/layout/NameandTitleOrganizationalChart"/>
    <dgm:cxn modelId="{63C3CFDF-F599-4F4C-8F9C-4AA84170EA5A}" type="presParOf" srcId="{91B83D13-70CB-4747-94A7-2E2393C95124}" destId="{DB9E22C5-DECB-4644-81B3-C2032088A4D2}" srcOrd="2" destOrd="0" presId="urn:microsoft.com/office/officeart/2008/layout/NameandTitleOrganizationalChart"/>
    <dgm:cxn modelId="{A4431DAD-12D9-486B-8107-459BBF916DBF}" type="presParOf" srcId="{F319BBD0-7693-490C-9B8D-7529B4C5594C}" destId="{DA9BADC1-0D85-4C73-9DC9-27CC8AEBB189}" srcOrd="1" destOrd="0" presId="urn:microsoft.com/office/officeart/2008/layout/NameandTitleOrganizationalChart"/>
    <dgm:cxn modelId="{6ACAE6F7-525A-4244-8DF6-F326BB64D1D8}" type="presParOf" srcId="{F319BBD0-7693-490C-9B8D-7529B4C5594C}" destId="{9CDF8679-A70C-4EC6-ADBA-45D2EAE327E9}" srcOrd="2" destOrd="0" presId="urn:microsoft.com/office/officeart/2008/layout/NameandTitleOrganizationalChart"/>
    <dgm:cxn modelId="{D56155C9-6068-4210-889F-939D6A95098D}" type="presParOf" srcId="{02417F57-EC1C-47E2-B842-FFE48E9D2254}" destId="{5109DF7C-48A0-458E-90B2-055DFDDF6DC3}" srcOrd="4" destOrd="0" presId="urn:microsoft.com/office/officeart/2008/layout/NameandTitleOrganizationalChart"/>
    <dgm:cxn modelId="{2C05E2F6-670A-43B4-AF16-080B053C3CC8}" type="presParOf" srcId="{02417F57-EC1C-47E2-B842-FFE48E9D2254}" destId="{9D3BCC34-E449-47FC-8796-4854A81831FB}" srcOrd="5" destOrd="0" presId="urn:microsoft.com/office/officeart/2008/layout/NameandTitleOrganizationalChart"/>
    <dgm:cxn modelId="{96F79FB2-0A83-4393-92D7-6ECA5A9ACA5D}" type="presParOf" srcId="{9D3BCC34-E449-47FC-8796-4854A81831FB}" destId="{0DAD6FA6-901B-46BB-AAB3-F0D1C87F6443}" srcOrd="0" destOrd="0" presId="urn:microsoft.com/office/officeart/2008/layout/NameandTitleOrganizationalChart"/>
    <dgm:cxn modelId="{01150659-7A28-4981-A1EA-855902F97486}" type="presParOf" srcId="{0DAD6FA6-901B-46BB-AAB3-F0D1C87F6443}" destId="{228680F5-247A-4697-B48E-8D7B8ADB61D4}" srcOrd="0" destOrd="0" presId="urn:microsoft.com/office/officeart/2008/layout/NameandTitleOrganizationalChart"/>
    <dgm:cxn modelId="{F8FB18C3-289F-4601-8489-AD3E7B230633}" type="presParOf" srcId="{0DAD6FA6-901B-46BB-AAB3-F0D1C87F6443}" destId="{98EA735D-0BB2-4754-A878-60467F4A858C}" srcOrd="1" destOrd="0" presId="urn:microsoft.com/office/officeart/2008/layout/NameandTitleOrganizationalChart"/>
    <dgm:cxn modelId="{F6EE25AB-8E76-4C06-A880-C119629A7FCC}" type="presParOf" srcId="{0DAD6FA6-901B-46BB-AAB3-F0D1C87F6443}" destId="{438EBB8F-71E3-45B0-A113-881BBCC1602C}" srcOrd="2" destOrd="0" presId="urn:microsoft.com/office/officeart/2008/layout/NameandTitleOrganizationalChart"/>
    <dgm:cxn modelId="{FCE45FD8-FB07-4A9F-B4CB-D76628D86C7F}" type="presParOf" srcId="{9D3BCC34-E449-47FC-8796-4854A81831FB}" destId="{6F2D5C24-2420-4C6B-B068-DBC68E5393DD}" srcOrd="1" destOrd="0" presId="urn:microsoft.com/office/officeart/2008/layout/NameandTitleOrganizationalChart"/>
    <dgm:cxn modelId="{0636D9D5-F3C7-4D25-BE39-E5A7C0A6C772}" type="presParOf" srcId="{9D3BCC34-E449-47FC-8796-4854A81831FB}" destId="{9265FCCD-798F-4FEC-B950-3A8979CC12A1}" srcOrd="2" destOrd="0" presId="urn:microsoft.com/office/officeart/2008/layout/NameandTitleOrganizationalChart"/>
    <dgm:cxn modelId="{67E1EA4F-CE39-49AF-A8A6-E791667AE480}" type="presParOf" srcId="{0046143C-DF78-4E3C-9235-D92140C10CED}" destId="{8080CE58-EC2A-413C-9F38-B5F4A76AF804}" srcOrd="2" destOrd="0" presId="urn:microsoft.com/office/officeart/2008/layout/NameandTitleOrganizationalChart"/>
    <dgm:cxn modelId="{62211622-58F3-40FA-93D1-D32534FD135D}" type="presParOf" srcId="{0046143C-DF78-4E3C-9235-D92140C10CED}" destId="{E223E21D-FC67-4A2B-BBD4-72041CD9A68F}" srcOrd="3" destOrd="0" presId="urn:microsoft.com/office/officeart/2008/layout/NameandTitleOrganizationalChart"/>
    <dgm:cxn modelId="{87622274-A0B1-4D9A-BC39-1FA12D625C7A}" type="presParOf" srcId="{E223E21D-FC67-4A2B-BBD4-72041CD9A68F}" destId="{AD625193-36A0-415D-90E7-FB0331DC5BC1}" srcOrd="0" destOrd="0" presId="urn:microsoft.com/office/officeart/2008/layout/NameandTitleOrganizationalChart"/>
    <dgm:cxn modelId="{AB7DE33B-000E-4A9F-9E91-BEC6CC30AC95}" type="presParOf" srcId="{AD625193-36A0-415D-90E7-FB0331DC5BC1}" destId="{740BC22E-F00C-4C13-925D-9336DA9F2638}" srcOrd="0" destOrd="0" presId="urn:microsoft.com/office/officeart/2008/layout/NameandTitleOrganizationalChart"/>
    <dgm:cxn modelId="{22E41B0E-2A42-46D2-BA9F-CB978E3E9DD0}" type="presParOf" srcId="{AD625193-36A0-415D-90E7-FB0331DC5BC1}" destId="{A287433F-D4E2-4012-93E0-0D62E84E3A2F}" srcOrd="1" destOrd="0" presId="urn:microsoft.com/office/officeart/2008/layout/NameandTitleOrganizationalChart"/>
    <dgm:cxn modelId="{6E56E684-DA8C-4D17-9C9D-F42ADC50348C}" type="presParOf" srcId="{AD625193-36A0-415D-90E7-FB0331DC5BC1}" destId="{0B8DF113-0863-428F-9726-3987D9C03655}" srcOrd="2" destOrd="0" presId="urn:microsoft.com/office/officeart/2008/layout/NameandTitleOrganizationalChart"/>
    <dgm:cxn modelId="{F0F05F0A-C7C9-4BF9-A831-D1777D993469}" type="presParOf" srcId="{E223E21D-FC67-4A2B-BBD4-72041CD9A68F}" destId="{AE27EC9F-06FF-40EA-B5A9-EAE25118F383}" srcOrd="1" destOrd="0" presId="urn:microsoft.com/office/officeart/2008/layout/NameandTitleOrganizationalChart"/>
    <dgm:cxn modelId="{38BCE672-FC17-49BE-BA0A-00D9E0A9306C}" type="presParOf" srcId="{E223E21D-FC67-4A2B-BBD4-72041CD9A68F}" destId="{F0DA77A3-7587-4963-A59C-484CF586F0C7}" srcOrd="2" destOrd="0" presId="urn:microsoft.com/office/officeart/2008/layout/NameandTitleOrganizationalChart"/>
    <dgm:cxn modelId="{503CB568-FC89-41F4-8B31-5EAE3F782EBF}" type="presParOf" srcId="{F0DA77A3-7587-4963-A59C-484CF586F0C7}" destId="{A868F9EA-E853-4D1D-8DF1-9455C243E51C}" srcOrd="0" destOrd="0" presId="urn:microsoft.com/office/officeart/2008/layout/NameandTitleOrganizationalChart"/>
    <dgm:cxn modelId="{41067F1D-0BC9-4493-9DB8-CF61DF737E4F}" type="presParOf" srcId="{F0DA77A3-7587-4963-A59C-484CF586F0C7}" destId="{DA3E4277-F070-4446-A7AA-3F56C4FD5952}" srcOrd="1" destOrd="0" presId="urn:microsoft.com/office/officeart/2008/layout/NameandTitleOrganizationalChart"/>
    <dgm:cxn modelId="{ACF06406-9167-493B-B79D-2B8E32124B6D}" type="presParOf" srcId="{DA3E4277-F070-4446-A7AA-3F56C4FD5952}" destId="{5BF233B8-00CA-4501-99F1-B38DE7D25E7C}" srcOrd="0" destOrd="0" presId="urn:microsoft.com/office/officeart/2008/layout/NameandTitleOrganizationalChart"/>
    <dgm:cxn modelId="{2C6547C0-B16E-4027-8CF8-97CEAC75D138}" type="presParOf" srcId="{5BF233B8-00CA-4501-99F1-B38DE7D25E7C}" destId="{9CF62D69-0163-4D9B-B342-FED18DCCB7B2}" srcOrd="0" destOrd="0" presId="urn:microsoft.com/office/officeart/2008/layout/NameandTitleOrganizationalChart"/>
    <dgm:cxn modelId="{A87D8B4C-C857-4D77-9D84-67B66374EC51}" type="presParOf" srcId="{5BF233B8-00CA-4501-99F1-B38DE7D25E7C}" destId="{35DCD713-D7C2-4397-B5EE-F6368B069AD0}" srcOrd="1" destOrd="0" presId="urn:microsoft.com/office/officeart/2008/layout/NameandTitleOrganizationalChart"/>
    <dgm:cxn modelId="{52DD2511-35B1-4D56-B756-68BFF89B23BD}" type="presParOf" srcId="{5BF233B8-00CA-4501-99F1-B38DE7D25E7C}" destId="{9B0D320A-472A-4F1B-9B5F-90556D042E35}" srcOrd="2" destOrd="0" presId="urn:microsoft.com/office/officeart/2008/layout/NameandTitleOrganizationalChart"/>
    <dgm:cxn modelId="{011CE01B-9C3C-44D4-914B-16432B16826E}" type="presParOf" srcId="{DA3E4277-F070-4446-A7AA-3F56C4FD5952}" destId="{4FA5C811-E4AA-43AB-B6A7-D3D54EFB80D8}" srcOrd="1" destOrd="0" presId="urn:microsoft.com/office/officeart/2008/layout/NameandTitleOrganizationalChart"/>
    <dgm:cxn modelId="{28C900C5-A96D-407A-8DF0-F387F2E9B54C}" type="presParOf" srcId="{DA3E4277-F070-4446-A7AA-3F56C4FD5952}" destId="{C7985AA8-D048-4860-BD3F-D7DEF7A8CAED}" srcOrd="2" destOrd="0" presId="urn:microsoft.com/office/officeart/2008/layout/NameandTitleOrganizationalChart"/>
    <dgm:cxn modelId="{C8AB883C-C6CB-4D3D-BA75-059923FB71D7}" type="presParOf" srcId="{F0DA77A3-7587-4963-A59C-484CF586F0C7}" destId="{B13B509F-27C1-4234-B73A-A045FCE6B952}" srcOrd="2" destOrd="0" presId="urn:microsoft.com/office/officeart/2008/layout/NameandTitleOrganizationalChart"/>
    <dgm:cxn modelId="{3877B719-354F-4BF2-9090-289DC7E30192}" type="presParOf" srcId="{F0DA77A3-7587-4963-A59C-484CF586F0C7}" destId="{87D1D196-DA0E-40A3-9996-CA7B0239AFE9}" srcOrd="3" destOrd="0" presId="urn:microsoft.com/office/officeart/2008/layout/NameandTitleOrganizationalChart"/>
    <dgm:cxn modelId="{D47A0F79-D484-49B9-A96F-6BBA78778D01}" type="presParOf" srcId="{87D1D196-DA0E-40A3-9996-CA7B0239AFE9}" destId="{E67E17B5-D884-4DF4-A127-843CE1F7EDB4}" srcOrd="0" destOrd="0" presId="urn:microsoft.com/office/officeart/2008/layout/NameandTitleOrganizationalChart"/>
    <dgm:cxn modelId="{A9C7C57C-64E8-4003-9276-214A1AD7BDBF}" type="presParOf" srcId="{E67E17B5-D884-4DF4-A127-843CE1F7EDB4}" destId="{C5938F26-24DA-4E11-8EBA-9329CB3D5A3F}" srcOrd="0" destOrd="0" presId="urn:microsoft.com/office/officeart/2008/layout/NameandTitleOrganizationalChart"/>
    <dgm:cxn modelId="{AB059408-B559-4F43-93CF-BB2289875BE3}" type="presParOf" srcId="{E67E17B5-D884-4DF4-A127-843CE1F7EDB4}" destId="{06EEC865-D99B-4C82-A73E-64133C10071F}" srcOrd="1" destOrd="0" presId="urn:microsoft.com/office/officeart/2008/layout/NameandTitleOrganizationalChart"/>
    <dgm:cxn modelId="{D4D6D453-E802-4F4D-A524-05DBE6B9DC05}" type="presParOf" srcId="{E67E17B5-D884-4DF4-A127-843CE1F7EDB4}" destId="{62DF83DD-85A9-40E2-BDB5-8CF13A900B34}" srcOrd="2" destOrd="0" presId="urn:microsoft.com/office/officeart/2008/layout/NameandTitleOrganizationalChart"/>
    <dgm:cxn modelId="{04D58F12-7F3A-463F-A0DF-EA0AB69AFCEA}" type="presParOf" srcId="{87D1D196-DA0E-40A3-9996-CA7B0239AFE9}" destId="{DD0BA318-6702-40D5-B816-E4E54FFA12AD}" srcOrd="1" destOrd="0" presId="urn:microsoft.com/office/officeart/2008/layout/NameandTitleOrganizationalChart"/>
    <dgm:cxn modelId="{CFD6CA6F-9B3B-4148-92C8-A85C605881CF}" type="presParOf" srcId="{87D1D196-DA0E-40A3-9996-CA7B0239AFE9}" destId="{657C3DBD-E8C9-4488-B155-949DCB9E9F7A}" srcOrd="2" destOrd="0" presId="urn:microsoft.com/office/officeart/2008/layout/NameandTitleOrganizationalChart"/>
    <dgm:cxn modelId="{B010EAD9-D4FB-4D8A-8C4A-AA82E168B273}" type="presParOf" srcId="{F0DA77A3-7587-4963-A59C-484CF586F0C7}" destId="{DB8B6A91-520B-411E-B4F8-6986EA749DE7}" srcOrd="4" destOrd="0" presId="urn:microsoft.com/office/officeart/2008/layout/NameandTitleOrganizationalChart"/>
    <dgm:cxn modelId="{05CF4707-704B-4EE3-8880-26093DA6F686}" type="presParOf" srcId="{F0DA77A3-7587-4963-A59C-484CF586F0C7}" destId="{A6C52126-B1FD-4B5B-A2A4-2DE0A02A3C25}" srcOrd="5" destOrd="0" presId="urn:microsoft.com/office/officeart/2008/layout/NameandTitleOrganizationalChart"/>
    <dgm:cxn modelId="{CE1F2565-FBBB-4632-B277-77BD29EC6D0F}" type="presParOf" srcId="{A6C52126-B1FD-4B5B-A2A4-2DE0A02A3C25}" destId="{FE6D6F58-4E14-4836-AADD-1E3868D7B1C5}" srcOrd="0" destOrd="0" presId="urn:microsoft.com/office/officeart/2008/layout/NameandTitleOrganizationalChart"/>
    <dgm:cxn modelId="{132C7683-A8BF-4595-B343-2A2D3577EB6A}" type="presParOf" srcId="{FE6D6F58-4E14-4836-AADD-1E3868D7B1C5}" destId="{E2D5BA6F-1813-4AC1-9FE0-0B9A2BEF6D5A}" srcOrd="0" destOrd="0" presId="urn:microsoft.com/office/officeart/2008/layout/NameandTitleOrganizationalChart"/>
    <dgm:cxn modelId="{0C8DFF89-FC26-4EDD-A9D7-E459F252750F}" type="presParOf" srcId="{FE6D6F58-4E14-4836-AADD-1E3868D7B1C5}" destId="{39D9FEA1-5C18-450E-BD6E-29EA2508ED04}" srcOrd="1" destOrd="0" presId="urn:microsoft.com/office/officeart/2008/layout/NameandTitleOrganizationalChart"/>
    <dgm:cxn modelId="{B92913D7-FA51-426B-87DF-ABF2E70AAE11}" type="presParOf" srcId="{FE6D6F58-4E14-4836-AADD-1E3868D7B1C5}" destId="{8F8C7AE7-45F1-429B-932C-0BBB39AF4960}" srcOrd="2" destOrd="0" presId="urn:microsoft.com/office/officeart/2008/layout/NameandTitleOrganizationalChart"/>
    <dgm:cxn modelId="{CEACF4CA-BF7B-4410-8E21-6E86A7CECF35}" type="presParOf" srcId="{A6C52126-B1FD-4B5B-A2A4-2DE0A02A3C25}" destId="{7B79FAD4-4E7B-4B9A-8BE8-96335B1EEFA3}" srcOrd="1" destOrd="0" presId="urn:microsoft.com/office/officeart/2008/layout/NameandTitleOrganizationalChart"/>
    <dgm:cxn modelId="{B05EE109-E2BE-49F6-84AB-2DD84A41BD44}" type="presParOf" srcId="{A6C52126-B1FD-4B5B-A2A4-2DE0A02A3C25}" destId="{43B12582-B55E-47EB-9DA6-EC01E82D6ECE}" srcOrd="2" destOrd="0" presId="urn:microsoft.com/office/officeart/2008/layout/NameandTitleOrganizationalChart"/>
    <dgm:cxn modelId="{CAE903AA-AEAE-406D-8C39-28D485DC8272}" type="presParOf" srcId="{0046143C-DF78-4E3C-9235-D92140C10CED}" destId="{92966028-CBE8-4814-9CF5-76B728EFD64E}" srcOrd="4" destOrd="0" presId="urn:microsoft.com/office/officeart/2008/layout/NameandTitleOrganizationalChart"/>
    <dgm:cxn modelId="{FF1D27A8-EDC4-4E89-A0FB-91E481214F26}" type="presParOf" srcId="{0046143C-DF78-4E3C-9235-D92140C10CED}" destId="{8EE6137B-C535-41BB-A311-55D5A854429B}" srcOrd="5" destOrd="0" presId="urn:microsoft.com/office/officeart/2008/layout/NameandTitleOrganizationalChart"/>
    <dgm:cxn modelId="{25E56AD8-1FC2-4927-B320-1A0C85811408}" type="presParOf" srcId="{8EE6137B-C535-41BB-A311-55D5A854429B}" destId="{D9678432-4DD6-429F-A89B-EE1DDD28CBF3}" srcOrd="0" destOrd="0" presId="urn:microsoft.com/office/officeart/2008/layout/NameandTitleOrganizationalChart"/>
    <dgm:cxn modelId="{9465FB68-BB22-4478-B9C4-0BF1D0A57173}" type="presParOf" srcId="{D9678432-4DD6-429F-A89B-EE1DDD28CBF3}" destId="{ADBFAFC1-282C-451E-86DA-1671B845F645}" srcOrd="0" destOrd="0" presId="urn:microsoft.com/office/officeart/2008/layout/NameandTitleOrganizationalChart"/>
    <dgm:cxn modelId="{FC51E3BE-0E0E-4F2A-88D3-D7CCEF34FB75}" type="presParOf" srcId="{D9678432-4DD6-429F-A89B-EE1DDD28CBF3}" destId="{8D76D2E4-8545-4FE0-B674-AFCA3B66A722}" srcOrd="1" destOrd="0" presId="urn:microsoft.com/office/officeart/2008/layout/NameandTitleOrganizationalChart"/>
    <dgm:cxn modelId="{43323B39-D974-44C5-910C-BA08194964B4}" type="presParOf" srcId="{D9678432-4DD6-429F-A89B-EE1DDD28CBF3}" destId="{3C006545-FFBE-4AE5-A19F-33F3CC603E51}" srcOrd="2" destOrd="0" presId="urn:microsoft.com/office/officeart/2008/layout/NameandTitleOrganizationalChart"/>
    <dgm:cxn modelId="{611C431C-FFE2-4951-8EA1-87513E8C3BDE}" type="presParOf" srcId="{8EE6137B-C535-41BB-A311-55D5A854429B}" destId="{21D30FC3-67B3-47A4-96E8-24F1A9ACF0B6}" srcOrd="1" destOrd="0" presId="urn:microsoft.com/office/officeart/2008/layout/NameandTitleOrganizationalChart"/>
    <dgm:cxn modelId="{2487067B-FB97-4A67-8BC1-326377038FB5}" type="presParOf" srcId="{8EE6137B-C535-41BB-A311-55D5A854429B}" destId="{3E35C8BC-F61A-4592-9571-BA87E335E0E3}" srcOrd="2" destOrd="0" presId="urn:microsoft.com/office/officeart/2008/layout/NameandTitleOrganizationalChart"/>
    <dgm:cxn modelId="{1EFB0E46-5B23-41F5-91C8-EB42891E4C8D}" type="presParOf" srcId="{62D4C391-BC7B-47E6-9002-491A2C068572}" destId="{C472693D-2AB1-4E54-AF82-88911138E9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4574CF-9515-40C9-A34F-4E88C97B1A4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0B9B2B-DA5F-4B06-A6B3-5E0123F5438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Число физических лиц основных работников</a:t>
          </a:r>
        </a:p>
      </dgm:t>
    </dgm:pt>
    <dgm:pt modelId="{1F859971-E432-4987-8044-FD220823256E}" type="parTrans" cxnId="{F50F8A6F-8C67-47EF-94A7-97F593A46F91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CA59EE4-99B0-4692-B74B-34560CF7E749}" type="sibTrans" cxnId="{F50F8A6F-8C67-47EF-94A7-97F593A46F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110 человек</a:t>
          </a:r>
        </a:p>
      </dgm:t>
    </dgm:pt>
    <dgm:pt modelId="{6FC213C1-8A8F-4682-A497-1088245407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коэффициент</a:t>
          </a:r>
          <a:r>
            <a:rPr lang="ru-RU" sz="900" dirty="0"/>
            <a:t> совместительства</a:t>
          </a:r>
        </a:p>
      </dgm:t>
    </dgm:pt>
    <dgm:pt modelId="{9DEBA7D9-940A-415E-A80A-68B06D7F9596}" type="parTrans" cxnId="{D8017FBE-C9A0-4B93-9FAD-21E11CF6E7B0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B9D36F1-915A-4BCB-BE02-5D04D5F2CA97}" type="sibTrans" cxnId="{D8017FBE-C9A0-4B93-9FAD-21E11CF6E7B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000" dirty="0"/>
            <a:t>ОБЩИЙ 1,7</a:t>
          </a:r>
        </a:p>
      </dgm:t>
    </dgm:pt>
    <dgm:pt modelId="{C5803F1E-047B-4EA0-B7D7-04A0C1819D9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Обеспеченность на 10000</a:t>
          </a:r>
        </a:p>
      </dgm:t>
    </dgm:pt>
    <dgm:pt modelId="{E02170E1-A66A-4C1A-8BEA-88AEB7F304F4}" type="parTrans" cxnId="{29B290DD-D1B8-400C-B63F-6F56564A3F99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9C8636-BFCC-4A89-B135-C71B43169EA3}" type="sibTrans" cxnId="{29B290DD-D1B8-400C-B63F-6F56564A3F9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1,0</a:t>
          </a:r>
        </a:p>
      </dgm:t>
    </dgm:pt>
    <dgm:pt modelId="{31617576-1CD7-47EF-B45C-89CC792157EC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63 человека</a:t>
          </a:r>
        </a:p>
      </dgm:t>
    </dgm:pt>
    <dgm:pt modelId="{1CBE46CE-DDCF-4A66-8835-69DF9846EB6A}" type="sibTrans" cxnId="{2B5ED1DF-B370-499C-B7A9-35FC60EFEDF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8B947B14-4521-413B-9823-5CA2DA195AFF}" type="parTrans" cxnId="{2B5ED1DF-B370-499C-B7A9-35FC60EFEDF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CE08057-4215-4CCD-9B6F-A11F550A99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29 человек</a:t>
          </a:r>
        </a:p>
      </dgm:t>
    </dgm:pt>
    <dgm:pt modelId="{427FE4AA-33B4-44D2-92C6-7F966ED51D68}" type="par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B0875D8-D686-4A6C-8598-E72DF85F58D2}" type="sib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45F04A8C-A2CF-4506-892F-035F1E1487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45 человек</a:t>
          </a:r>
        </a:p>
      </dgm:t>
    </dgm:pt>
    <dgm:pt modelId="{05D5FB8D-9300-4C1F-B078-A44C7E88F9F0}" type="par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9B82C43-0E63-4FAC-A372-4F986357602E}" type="sib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10F4158E-EBE7-47B8-A33A-F392D6E448B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/>
            <a:t>2022</a:t>
          </a:r>
        </a:p>
      </dgm:t>
    </dgm:pt>
    <dgm:pt modelId="{64925B76-513F-4001-800F-26C703633375}" type="sibTrans" cxnId="{4706B268-EB32-48A9-9B24-0CF876DECF7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Укомплектованность,  рентгенологи</a:t>
          </a:r>
        </a:p>
      </dgm:t>
    </dgm:pt>
    <dgm:pt modelId="{386A51D2-CFFC-4E55-A239-24EB1480A528}" type="parTrans" cxnId="{4706B268-EB32-48A9-9B24-0CF876DECF74}">
      <dgm:prSet/>
      <dgm:spPr/>
      <dgm:t>
        <a:bodyPr/>
        <a:lstStyle/>
        <a:p>
          <a:endParaRPr lang="ru-RU"/>
        </a:p>
      </dgm:t>
    </dgm:pt>
    <dgm:pt modelId="{67C9B45F-7D0B-4352-96DB-024781D4E356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1,65</a:t>
          </a:r>
        </a:p>
      </dgm:t>
    </dgm:pt>
    <dgm:pt modelId="{AF8B82B1-A833-4886-A190-62A7718EBB32}" type="par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334EEB0-7D8F-4089-9DC6-01CBBF24E425}" type="sib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FD33E245-9FAC-4CAB-8F68-F8CF1D01B94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1,49</a:t>
          </a:r>
        </a:p>
      </dgm:t>
    </dgm:pt>
    <dgm:pt modelId="{6977ABF2-C9B4-4FFF-B461-E505447BDE98}" type="parTrans" cxnId="{476CA9AB-A543-4355-AC71-BEDB5CDEE20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8702DA9-F47B-4225-981E-6E0EC0A701D5}" type="sibTrans" cxnId="{476CA9AB-A543-4355-AC71-BEDB5CDEE20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5594A21B-E9A3-467D-8DCC-0C438F3EB03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1,83</a:t>
          </a:r>
        </a:p>
      </dgm:t>
    </dgm:pt>
    <dgm:pt modelId="{E93BFEA2-7166-4CD9-95CD-0291CB56B334}" type="par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2271EED-C3C3-4C44-AFDC-8AEE316E6A2A}" type="sib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3204F83D-6640-475C-A550-72F29FFE1628}" type="pres">
      <dgm:prSet presAssocID="{1E4574CF-9515-40C9-A34F-4E88C97B1A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2D4C391-BC7B-47E6-9002-491A2C068572}" type="pres">
      <dgm:prSet presAssocID="{10F4158E-EBE7-47B8-A33A-F392D6E448BB}" presName="hierRoot1" presStyleCnt="0">
        <dgm:presLayoutVars>
          <dgm:hierBranch val="init"/>
        </dgm:presLayoutVars>
      </dgm:prSet>
      <dgm:spPr/>
    </dgm:pt>
    <dgm:pt modelId="{6D7332AA-2BF1-479F-A6DA-B6BCBAACB4E5}" type="pres">
      <dgm:prSet presAssocID="{10F4158E-EBE7-47B8-A33A-F392D6E448BB}" presName="rootComposite1" presStyleCnt="0"/>
      <dgm:spPr/>
    </dgm:pt>
    <dgm:pt modelId="{1CED2A36-7940-49EF-BBF1-ECB299EBAA98}" type="pres">
      <dgm:prSet presAssocID="{10F4158E-EBE7-47B8-A33A-F392D6E448BB}" presName="rootText1" presStyleLbl="node0" presStyleIdx="0" presStyleCnt="1" custLinFactNeighborX="-1957" custLinFactNeighborY="-4966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0221B03-F58D-4B24-8C0D-3C7BDE868607}" type="pres">
      <dgm:prSet presAssocID="{10F4158E-EBE7-47B8-A33A-F392D6E448BB}" presName="titleText1" presStyleLbl="fgAcc0" presStyleIdx="0" presStyleCnt="1" custScaleX="348071" custScaleY="175117" custLinFactY="-300000" custLinFactNeighborX="-26352" custLinFactNeighborY="-36532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12EE08A-4C32-4E95-9893-2BEFC6BE6E4D}" type="pres">
      <dgm:prSet presAssocID="{10F4158E-EBE7-47B8-A33A-F392D6E448BB}" presName="rootConnector1" presStyleLbl="node1" presStyleIdx="0" presStyleCnt="3"/>
      <dgm:spPr/>
      <dgm:t>
        <a:bodyPr/>
        <a:lstStyle/>
        <a:p>
          <a:endParaRPr lang="ru-RU"/>
        </a:p>
      </dgm:t>
    </dgm:pt>
    <dgm:pt modelId="{0046143C-DF78-4E3C-9235-D92140C10CED}" type="pres">
      <dgm:prSet presAssocID="{10F4158E-EBE7-47B8-A33A-F392D6E448BB}" presName="hierChild2" presStyleCnt="0"/>
      <dgm:spPr/>
    </dgm:pt>
    <dgm:pt modelId="{09CAAC5B-2B54-46D0-8372-31C20C0FFDAB}" type="pres">
      <dgm:prSet presAssocID="{1F859971-E432-4987-8044-FD220823256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CDD17B6-D9CE-40E6-9F9B-4C3183E91606}" type="pres">
      <dgm:prSet presAssocID="{480B9B2B-DA5F-4B06-A6B3-5E0123F54380}" presName="hierRoot2" presStyleCnt="0">
        <dgm:presLayoutVars>
          <dgm:hierBranch val="init"/>
        </dgm:presLayoutVars>
      </dgm:prSet>
      <dgm:spPr/>
    </dgm:pt>
    <dgm:pt modelId="{8E72892F-7421-493A-817A-025657A3B850}" type="pres">
      <dgm:prSet presAssocID="{480B9B2B-DA5F-4B06-A6B3-5E0123F54380}" presName="rootComposite" presStyleCnt="0"/>
      <dgm:spPr/>
    </dgm:pt>
    <dgm:pt modelId="{D0F25430-AD9C-443E-9828-EB25333BD899}" type="pres">
      <dgm:prSet presAssocID="{480B9B2B-DA5F-4B06-A6B3-5E0123F54380}" presName="rootText" presStyleLbl="node1" presStyleIdx="0" presStyleCnt="3" custScaleX="125082" custScaleY="14702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5E615B2-40E6-4423-BC4D-2D7B6B44EF1D}" type="pres">
      <dgm:prSet presAssocID="{480B9B2B-DA5F-4B06-A6B3-5E0123F54380}" presName="titleText2" presStyleLbl="fgAcc1" presStyleIdx="0" presStyleCnt="3" custLinFactY="88306" custLinFactNeighborX="-1619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CC20277-49A4-47BA-8FF9-640104C0AA78}" type="pres">
      <dgm:prSet presAssocID="{480B9B2B-DA5F-4B06-A6B3-5E0123F54380}" presName="rootConnector" presStyleLbl="node2" presStyleIdx="0" presStyleCnt="0"/>
      <dgm:spPr/>
      <dgm:t>
        <a:bodyPr/>
        <a:lstStyle/>
        <a:p>
          <a:endParaRPr lang="ru-RU"/>
        </a:p>
      </dgm:t>
    </dgm:pt>
    <dgm:pt modelId="{D0C4C912-ABA0-4F13-9C19-2372D4BFCE04}" type="pres">
      <dgm:prSet presAssocID="{480B9B2B-DA5F-4B06-A6B3-5E0123F54380}" presName="hierChild4" presStyleCnt="0"/>
      <dgm:spPr/>
    </dgm:pt>
    <dgm:pt modelId="{02417F57-EC1C-47E2-B842-FFE48E9D2254}" type="pres">
      <dgm:prSet presAssocID="{480B9B2B-DA5F-4B06-A6B3-5E0123F54380}" presName="hierChild5" presStyleCnt="0"/>
      <dgm:spPr/>
    </dgm:pt>
    <dgm:pt modelId="{8CDE82A6-D5D5-4E01-9ECA-E0139B747D52}" type="pres">
      <dgm:prSet presAssocID="{8B947B14-4521-413B-9823-5CA2DA195AFF}" presName="Name96" presStyleLbl="parChTrans1D3" presStyleIdx="0" presStyleCnt="6"/>
      <dgm:spPr/>
      <dgm:t>
        <a:bodyPr/>
        <a:lstStyle/>
        <a:p>
          <a:endParaRPr lang="ru-RU"/>
        </a:p>
      </dgm:t>
    </dgm:pt>
    <dgm:pt modelId="{60219C44-F37D-46A0-85FD-028A5EBDB342}" type="pres">
      <dgm:prSet presAssocID="{31617576-1CD7-47EF-B45C-89CC792157EC}" presName="hierRoot3" presStyleCnt="0">
        <dgm:presLayoutVars>
          <dgm:hierBranch val="init"/>
        </dgm:presLayoutVars>
      </dgm:prSet>
      <dgm:spPr/>
    </dgm:pt>
    <dgm:pt modelId="{9E4FCDC0-7DE8-4879-911A-9E7A72629C5F}" type="pres">
      <dgm:prSet presAssocID="{31617576-1CD7-47EF-B45C-89CC792157EC}" presName="rootComposite3" presStyleCnt="0"/>
      <dgm:spPr/>
    </dgm:pt>
    <dgm:pt modelId="{3A8D4699-76D2-494B-9C8E-424FF56E9DCA}" type="pres">
      <dgm:prSet presAssocID="{31617576-1CD7-47EF-B45C-89CC792157EC}" presName="rootText3" presStyleLbl="asst1" presStyleIdx="0" presStyleCnt="6" custLinFactX="49779" custLinFactNeighborX="100000" custLinFactNeighborY="33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5CB60-A9EF-4612-9A3E-197F81047E88}" type="pres">
      <dgm:prSet presAssocID="{31617576-1CD7-47EF-B45C-89CC792157EC}" presName="titleText3" presStyleLbl="fgAcc2" presStyleIdx="0" presStyleCnt="6" custLinFactNeighborX="-8280" custLinFactNeighborY="-274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8EF3E02-7FA4-4B01-B088-B48C1885FB5F}" type="pres">
      <dgm:prSet presAssocID="{31617576-1CD7-47EF-B45C-89CC792157EC}" presName="rootConnector3" presStyleLbl="asst2" presStyleIdx="0" presStyleCnt="0"/>
      <dgm:spPr/>
      <dgm:t>
        <a:bodyPr/>
        <a:lstStyle/>
        <a:p>
          <a:endParaRPr lang="ru-RU"/>
        </a:p>
      </dgm:t>
    </dgm:pt>
    <dgm:pt modelId="{8CE6ED4E-DBDF-404B-A6BC-BD4CC14CC4AF}" type="pres">
      <dgm:prSet presAssocID="{31617576-1CD7-47EF-B45C-89CC792157EC}" presName="hierChild6" presStyleCnt="0"/>
      <dgm:spPr/>
    </dgm:pt>
    <dgm:pt modelId="{54E7199A-2D6C-4DA6-B965-4C1733BF35F1}" type="pres">
      <dgm:prSet presAssocID="{31617576-1CD7-47EF-B45C-89CC792157EC}" presName="hierChild7" presStyleCnt="0"/>
      <dgm:spPr/>
    </dgm:pt>
    <dgm:pt modelId="{FD5532EF-3A34-4CAD-A5CB-D0B11B39D864}" type="pres">
      <dgm:prSet presAssocID="{427FE4AA-33B4-44D2-92C6-7F966ED51D68}" presName="Name96" presStyleLbl="parChTrans1D3" presStyleIdx="1" presStyleCnt="6"/>
      <dgm:spPr/>
      <dgm:t>
        <a:bodyPr/>
        <a:lstStyle/>
        <a:p>
          <a:endParaRPr lang="ru-RU"/>
        </a:p>
      </dgm:t>
    </dgm:pt>
    <dgm:pt modelId="{F319BBD0-7693-490C-9B8D-7529B4C5594C}" type="pres">
      <dgm:prSet presAssocID="{2CE08057-4215-4CCD-9B6F-A11F550A994E}" presName="hierRoot3" presStyleCnt="0">
        <dgm:presLayoutVars>
          <dgm:hierBranch val="init"/>
        </dgm:presLayoutVars>
      </dgm:prSet>
      <dgm:spPr/>
    </dgm:pt>
    <dgm:pt modelId="{91B83D13-70CB-4747-94A7-2E2393C95124}" type="pres">
      <dgm:prSet presAssocID="{2CE08057-4215-4CCD-9B6F-A11F550A994E}" presName="rootComposite3" presStyleCnt="0"/>
      <dgm:spPr/>
    </dgm:pt>
    <dgm:pt modelId="{66631ECF-73F9-473F-BC27-8A0FA8E0D53F}" type="pres">
      <dgm:prSet presAssocID="{2CE08057-4215-4CCD-9B6F-A11F550A994E}" presName="rootText3" presStyleLbl="asst1" presStyleIdx="1" presStyleCnt="6" custLinFactY="83135" custLinFactNeighborX="14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2003A-D103-446E-BEC9-F22A0728A7B8}" type="pres">
      <dgm:prSet presAssocID="{2CE08057-4215-4CCD-9B6F-A11F550A994E}" presName="titleText3" presStyleLbl="fgAcc2" presStyleIdx="1" presStyleCnt="6" custLinFactX="-57663" custLinFactY="200000" custLinFactNeighborX="-100000" custLinFactNeighborY="20230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B9E22C5-DECB-4644-81B3-C2032088A4D2}" type="pres">
      <dgm:prSet presAssocID="{2CE08057-4215-4CCD-9B6F-A11F550A99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A9BADC1-0D85-4C73-9DC9-27CC8AEBB189}" type="pres">
      <dgm:prSet presAssocID="{2CE08057-4215-4CCD-9B6F-A11F550A994E}" presName="hierChild6" presStyleCnt="0"/>
      <dgm:spPr/>
    </dgm:pt>
    <dgm:pt modelId="{9CDF8679-A70C-4EC6-ADBA-45D2EAE327E9}" type="pres">
      <dgm:prSet presAssocID="{2CE08057-4215-4CCD-9B6F-A11F550A994E}" presName="hierChild7" presStyleCnt="0"/>
      <dgm:spPr/>
    </dgm:pt>
    <dgm:pt modelId="{5109DF7C-48A0-458E-90B2-055DFDDF6DC3}" type="pres">
      <dgm:prSet presAssocID="{05D5FB8D-9300-4C1F-B078-A44C7E88F9F0}" presName="Name96" presStyleLbl="parChTrans1D3" presStyleIdx="2" presStyleCnt="6"/>
      <dgm:spPr/>
      <dgm:t>
        <a:bodyPr/>
        <a:lstStyle/>
        <a:p>
          <a:endParaRPr lang="ru-RU"/>
        </a:p>
      </dgm:t>
    </dgm:pt>
    <dgm:pt modelId="{9D3BCC34-E449-47FC-8796-4854A81831FB}" type="pres">
      <dgm:prSet presAssocID="{45F04A8C-A2CF-4506-892F-035F1E14874E}" presName="hierRoot3" presStyleCnt="0">
        <dgm:presLayoutVars>
          <dgm:hierBranch val="init"/>
        </dgm:presLayoutVars>
      </dgm:prSet>
      <dgm:spPr/>
    </dgm:pt>
    <dgm:pt modelId="{0DAD6FA6-901B-46BB-AAB3-F0D1C87F6443}" type="pres">
      <dgm:prSet presAssocID="{45F04A8C-A2CF-4506-892F-035F1E14874E}" presName="rootComposite3" presStyleCnt="0"/>
      <dgm:spPr/>
    </dgm:pt>
    <dgm:pt modelId="{228680F5-247A-4697-B48E-8D7B8ADB61D4}" type="pres">
      <dgm:prSet presAssocID="{45F04A8C-A2CF-4506-892F-035F1E14874E}" presName="rootText3" presStyleLbl="asst1" presStyleIdx="2" presStyleCnt="6" custScaleX="102142" custLinFactX="51735" custLinFactY="6843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735D-0BB2-4754-A878-60467F4A858C}" type="pres">
      <dgm:prSet presAssocID="{45F04A8C-A2CF-4506-892F-035F1E14874E}" presName="titleText3" presStyleLbl="fgAcc2" presStyleIdx="2" presStyleCnt="6" custLinFactY="168363" custLinFactNeighborX="-508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38EBB8F-71E3-45B0-A113-881BBCC1602C}" type="pres">
      <dgm:prSet presAssocID="{45F04A8C-A2CF-4506-892F-035F1E1487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6F2D5C24-2420-4C6B-B068-DBC68E5393DD}" type="pres">
      <dgm:prSet presAssocID="{45F04A8C-A2CF-4506-892F-035F1E14874E}" presName="hierChild6" presStyleCnt="0"/>
      <dgm:spPr/>
    </dgm:pt>
    <dgm:pt modelId="{9265FCCD-798F-4FEC-B950-3A8979CC12A1}" type="pres">
      <dgm:prSet presAssocID="{45F04A8C-A2CF-4506-892F-035F1E14874E}" presName="hierChild7" presStyleCnt="0"/>
      <dgm:spPr/>
    </dgm:pt>
    <dgm:pt modelId="{8080CE58-EC2A-413C-9F38-B5F4A76AF804}" type="pres">
      <dgm:prSet presAssocID="{9DEBA7D9-940A-415E-A80A-68B06D7F959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223E21D-FC67-4A2B-BBD4-72041CD9A68F}" type="pres">
      <dgm:prSet presAssocID="{6FC213C1-8A8F-4682-A497-1088245407D4}" presName="hierRoot2" presStyleCnt="0">
        <dgm:presLayoutVars>
          <dgm:hierBranch val="init"/>
        </dgm:presLayoutVars>
      </dgm:prSet>
      <dgm:spPr/>
    </dgm:pt>
    <dgm:pt modelId="{AD625193-36A0-415D-90E7-FB0331DC5BC1}" type="pres">
      <dgm:prSet presAssocID="{6FC213C1-8A8F-4682-A497-1088245407D4}" presName="rootComposite" presStyleCnt="0"/>
      <dgm:spPr/>
    </dgm:pt>
    <dgm:pt modelId="{740BC22E-F00C-4C13-925D-9336DA9F2638}" type="pres">
      <dgm:prSet presAssocID="{6FC213C1-8A8F-4682-A497-1088245407D4}" presName="rootText" presStyleLbl="node1" presStyleIdx="1" presStyleCnt="3" custScaleX="13539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A287433F-D4E2-4012-93E0-0D62E84E3A2F}" type="pres">
      <dgm:prSet presAssocID="{6FC213C1-8A8F-4682-A497-1088245407D4}" presName="titleText2" presStyleLbl="fgAcc1" presStyleIdx="1" presStyleCnt="3" custLinFactY="19612" custLinFactNeighborX="196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B8DF113-0863-428F-9726-3987D9C03655}" type="pres">
      <dgm:prSet presAssocID="{6FC213C1-8A8F-4682-A497-1088245407D4}" presName="rootConnector" presStyleLbl="node2" presStyleIdx="0" presStyleCnt="0"/>
      <dgm:spPr/>
      <dgm:t>
        <a:bodyPr/>
        <a:lstStyle/>
        <a:p>
          <a:endParaRPr lang="ru-RU"/>
        </a:p>
      </dgm:t>
    </dgm:pt>
    <dgm:pt modelId="{AE27EC9F-06FF-40EA-B5A9-EAE25118F383}" type="pres">
      <dgm:prSet presAssocID="{6FC213C1-8A8F-4682-A497-1088245407D4}" presName="hierChild4" presStyleCnt="0"/>
      <dgm:spPr/>
    </dgm:pt>
    <dgm:pt modelId="{F0DA77A3-7587-4963-A59C-484CF586F0C7}" type="pres">
      <dgm:prSet presAssocID="{6FC213C1-8A8F-4682-A497-1088245407D4}" presName="hierChild5" presStyleCnt="0"/>
      <dgm:spPr/>
    </dgm:pt>
    <dgm:pt modelId="{A868F9EA-E853-4D1D-8DF1-9455C243E51C}" type="pres">
      <dgm:prSet presAssocID="{AF8B82B1-A833-4886-A190-62A7718EBB32}" presName="Name96" presStyleLbl="parChTrans1D3" presStyleIdx="3" presStyleCnt="6"/>
      <dgm:spPr/>
      <dgm:t>
        <a:bodyPr/>
        <a:lstStyle/>
        <a:p>
          <a:endParaRPr lang="ru-RU"/>
        </a:p>
      </dgm:t>
    </dgm:pt>
    <dgm:pt modelId="{DA3E4277-F070-4446-A7AA-3F56C4FD5952}" type="pres">
      <dgm:prSet presAssocID="{67C9B45F-7D0B-4352-96DB-024781D4E356}" presName="hierRoot3" presStyleCnt="0">
        <dgm:presLayoutVars>
          <dgm:hierBranch val="init"/>
        </dgm:presLayoutVars>
      </dgm:prSet>
      <dgm:spPr/>
    </dgm:pt>
    <dgm:pt modelId="{5BF233B8-00CA-4501-99F1-B38DE7D25E7C}" type="pres">
      <dgm:prSet presAssocID="{67C9B45F-7D0B-4352-96DB-024781D4E356}" presName="rootComposite3" presStyleCnt="0"/>
      <dgm:spPr/>
    </dgm:pt>
    <dgm:pt modelId="{9CF62D69-0163-4D9B-B342-FED18DCCB7B2}" type="pres">
      <dgm:prSet presAssocID="{67C9B45F-7D0B-4352-96DB-024781D4E356}" presName="rootText3" presStyleLbl="asst1" presStyleIdx="3" presStyleCnt="6" custLinFactX="34892" custLinFactNeighborX="100000" custLinFactNeighborY="6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DCD713-D7C2-4397-B5EE-F6368B069AD0}" type="pres">
      <dgm:prSet presAssocID="{67C9B45F-7D0B-4352-96DB-024781D4E356}" presName="titleText3" presStyleLbl="fgAcc2" presStyleIdx="3" presStyleCnt="6" custScaleY="108664" custLinFactNeighborX="-4965" custLinFactNeighborY="796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B0D320A-472A-4F1B-9B5F-90556D042E35}" type="pres">
      <dgm:prSet presAssocID="{67C9B45F-7D0B-4352-96DB-024781D4E356}" presName="rootConnector3" presStyleLbl="asst2" presStyleIdx="0" presStyleCnt="0"/>
      <dgm:spPr/>
      <dgm:t>
        <a:bodyPr/>
        <a:lstStyle/>
        <a:p>
          <a:endParaRPr lang="ru-RU"/>
        </a:p>
      </dgm:t>
    </dgm:pt>
    <dgm:pt modelId="{4FA5C811-E4AA-43AB-B6A7-D3D54EFB80D8}" type="pres">
      <dgm:prSet presAssocID="{67C9B45F-7D0B-4352-96DB-024781D4E356}" presName="hierChild6" presStyleCnt="0"/>
      <dgm:spPr/>
    </dgm:pt>
    <dgm:pt modelId="{C7985AA8-D048-4860-BD3F-D7DEF7A8CAED}" type="pres">
      <dgm:prSet presAssocID="{67C9B45F-7D0B-4352-96DB-024781D4E356}" presName="hierChild7" presStyleCnt="0"/>
      <dgm:spPr/>
    </dgm:pt>
    <dgm:pt modelId="{B13B509F-27C1-4234-B73A-A045FCE6B952}" type="pres">
      <dgm:prSet presAssocID="{6977ABF2-C9B4-4FFF-B461-E505447BDE98}" presName="Name96" presStyleLbl="parChTrans1D3" presStyleIdx="4" presStyleCnt="6"/>
      <dgm:spPr/>
      <dgm:t>
        <a:bodyPr/>
        <a:lstStyle/>
        <a:p>
          <a:endParaRPr lang="ru-RU"/>
        </a:p>
      </dgm:t>
    </dgm:pt>
    <dgm:pt modelId="{87D1D196-DA0E-40A3-9996-CA7B0239AFE9}" type="pres">
      <dgm:prSet presAssocID="{FD33E245-9FAC-4CAB-8F68-F8CF1D01B94D}" presName="hierRoot3" presStyleCnt="0">
        <dgm:presLayoutVars>
          <dgm:hierBranch val="init"/>
        </dgm:presLayoutVars>
      </dgm:prSet>
      <dgm:spPr/>
    </dgm:pt>
    <dgm:pt modelId="{E67E17B5-D884-4DF4-A127-843CE1F7EDB4}" type="pres">
      <dgm:prSet presAssocID="{FD33E245-9FAC-4CAB-8F68-F8CF1D01B94D}" presName="rootComposite3" presStyleCnt="0"/>
      <dgm:spPr/>
    </dgm:pt>
    <dgm:pt modelId="{C5938F26-24DA-4E11-8EBA-9329CB3D5A3F}" type="pres">
      <dgm:prSet presAssocID="{FD33E245-9FAC-4CAB-8F68-F8CF1D01B94D}" presName="rootText3" presStyleLbl="asst1" presStyleIdx="4" presStyleCnt="6" custLinFactY="100000" custLinFactNeighborX="3119" custLinFactNeighborY="106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EEC865-D99B-4C82-A73E-64133C10071F}" type="pres">
      <dgm:prSet presAssocID="{FD33E245-9FAC-4CAB-8F68-F8CF1D01B94D}" presName="titleText3" presStyleLbl="fgAcc2" presStyleIdx="4" presStyleCnt="6" custLinFactX="-51265" custLinFactY="409028" custLinFactNeighborX="-1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2DF83DD-85A9-40E2-BDB5-8CF13A900B34}" type="pres">
      <dgm:prSet presAssocID="{FD33E245-9FAC-4CAB-8F68-F8CF1D01B94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D0BA318-6702-40D5-B816-E4E54FFA12AD}" type="pres">
      <dgm:prSet presAssocID="{FD33E245-9FAC-4CAB-8F68-F8CF1D01B94D}" presName="hierChild6" presStyleCnt="0"/>
      <dgm:spPr/>
    </dgm:pt>
    <dgm:pt modelId="{657C3DBD-E8C9-4488-B155-949DCB9E9F7A}" type="pres">
      <dgm:prSet presAssocID="{FD33E245-9FAC-4CAB-8F68-F8CF1D01B94D}" presName="hierChild7" presStyleCnt="0"/>
      <dgm:spPr/>
    </dgm:pt>
    <dgm:pt modelId="{DB8B6A91-520B-411E-B4F8-6986EA749DE7}" type="pres">
      <dgm:prSet presAssocID="{E93BFEA2-7166-4CD9-95CD-0291CB56B334}" presName="Name96" presStyleLbl="parChTrans1D3" presStyleIdx="5" presStyleCnt="6"/>
      <dgm:spPr/>
      <dgm:t>
        <a:bodyPr/>
        <a:lstStyle/>
        <a:p>
          <a:endParaRPr lang="ru-RU"/>
        </a:p>
      </dgm:t>
    </dgm:pt>
    <dgm:pt modelId="{A6C52126-B1FD-4B5B-A2A4-2DE0A02A3C25}" type="pres">
      <dgm:prSet presAssocID="{5594A21B-E9A3-467D-8DCC-0C438F3EB03D}" presName="hierRoot3" presStyleCnt="0">
        <dgm:presLayoutVars>
          <dgm:hierBranch val="init"/>
        </dgm:presLayoutVars>
      </dgm:prSet>
      <dgm:spPr/>
    </dgm:pt>
    <dgm:pt modelId="{FE6D6F58-4E14-4836-AADD-1E3868D7B1C5}" type="pres">
      <dgm:prSet presAssocID="{5594A21B-E9A3-467D-8DCC-0C438F3EB03D}" presName="rootComposite3" presStyleCnt="0"/>
      <dgm:spPr/>
    </dgm:pt>
    <dgm:pt modelId="{E2D5BA6F-1813-4AC1-9FE0-0B9A2BEF6D5A}" type="pres">
      <dgm:prSet presAssocID="{5594A21B-E9A3-467D-8DCC-0C438F3EB03D}" presName="rootText3" presStyleLbl="asst1" presStyleIdx="5" presStyleCnt="6" custLinFactX="36212" custLinFactY="9279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9FEA1-5C18-450E-BD6E-29EA2508ED04}" type="pres">
      <dgm:prSet presAssocID="{5594A21B-E9A3-467D-8DCC-0C438F3EB03D}" presName="titleText3" presStyleLbl="fgAcc2" presStyleIdx="5" presStyleCnt="6" custLinFactNeighborX="-8060" custLinFactNeighborY="54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F8C7AE7-45F1-429B-932C-0BBB39AF4960}" type="pres">
      <dgm:prSet presAssocID="{5594A21B-E9A3-467D-8DCC-0C438F3EB03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7B79FAD4-4E7B-4B9A-8BE8-96335B1EEFA3}" type="pres">
      <dgm:prSet presAssocID="{5594A21B-E9A3-467D-8DCC-0C438F3EB03D}" presName="hierChild6" presStyleCnt="0"/>
      <dgm:spPr/>
    </dgm:pt>
    <dgm:pt modelId="{43B12582-B55E-47EB-9DA6-EC01E82D6ECE}" type="pres">
      <dgm:prSet presAssocID="{5594A21B-E9A3-467D-8DCC-0C438F3EB03D}" presName="hierChild7" presStyleCnt="0"/>
      <dgm:spPr/>
    </dgm:pt>
    <dgm:pt modelId="{92966028-CBE8-4814-9CF5-76B728EFD64E}" type="pres">
      <dgm:prSet presAssocID="{E02170E1-A66A-4C1A-8BEA-88AEB7F304F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EE6137B-C535-41BB-A311-55D5A854429B}" type="pres">
      <dgm:prSet presAssocID="{C5803F1E-047B-4EA0-B7D7-04A0C1819D98}" presName="hierRoot2" presStyleCnt="0">
        <dgm:presLayoutVars>
          <dgm:hierBranch val="init"/>
        </dgm:presLayoutVars>
      </dgm:prSet>
      <dgm:spPr/>
    </dgm:pt>
    <dgm:pt modelId="{D9678432-4DD6-429F-A89B-EE1DDD28CBF3}" type="pres">
      <dgm:prSet presAssocID="{C5803F1E-047B-4EA0-B7D7-04A0C1819D98}" presName="rootComposite" presStyleCnt="0"/>
      <dgm:spPr/>
    </dgm:pt>
    <dgm:pt modelId="{ADBFAFC1-282C-451E-86DA-1671B845F645}" type="pres">
      <dgm:prSet presAssocID="{C5803F1E-047B-4EA0-B7D7-04A0C1819D98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D76D2E4-8545-4FE0-B674-AFCA3B66A722}" type="pres">
      <dgm:prSet presAssocID="{C5803F1E-047B-4EA0-B7D7-04A0C1819D98}" presName="titleText2" presStyleLbl="fgAcc1" presStyleIdx="2" presStyleCnt="3" custLinFactY="23350" custLinFactNeighborX="-1492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C006545-FFBE-4AE5-A19F-33F3CC603E51}" type="pres">
      <dgm:prSet presAssocID="{C5803F1E-047B-4EA0-B7D7-04A0C1819D98}" presName="rootConnector" presStyleLbl="node2" presStyleIdx="0" presStyleCnt="0"/>
      <dgm:spPr/>
      <dgm:t>
        <a:bodyPr/>
        <a:lstStyle/>
        <a:p>
          <a:endParaRPr lang="ru-RU"/>
        </a:p>
      </dgm:t>
    </dgm:pt>
    <dgm:pt modelId="{21D30FC3-67B3-47A4-96E8-24F1A9ACF0B6}" type="pres">
      <dgm:prSet presAssocID="{C5803F1E-047B-4EA0-B7D7-04A0C1819D98}" presName="hierChild4" presStyleCnt="0"/>
      <dgm:spPr/>
    </dgm:pt>
    <dgm:pt modelId="{3E35C8BC-F61A-4592-9571-BA87E335E0E3}" type="pres">
      <dgm:prSet presAssocID="{C5803F1E-047B-4EA0-B7D7-04A0C1819D98}" presName="hierChild5" presStyleCnt="0"/>
      <dgm:spPr/>
    </dgm:pt>
    <dgm:pt modelId="{C472693D-2AB1-4E54-AF82-88911138E93E}" type="pres">
      <dgm:prSet presAssocID="{10F4158E-EBE7-47B8-A33A-F392D6E448BB}" presName="hierChild3" presStyleCnt="0"/>
      <dgm:spPr/>
    </dgm:pt>
  </dgm:ptLst>
  <dgm:cxnLst>
    <dgm:cxn modelId="{360E64B7-81AD-41F3-A5C7-3A261E8F51C2}" type="presOf" srcId="{59B82C43-0E63-4FAC-A372-4F986357602E}" destId="{98EA735D-0BB2-4754-A878-60467F4A858C}" srcOrd="0" destOrd="0" presId="urn:microsoft.com/office/officeart/2008/layout/NameandTitleOrganizationalChart"/>
    <dgm:cxn modelId="{9A5EE5D2-31A2-44E1-9C24-F802348B35F9}" type="presOf" srcId="{480B9B2B-DA5F-4B06-A6B3-5E0123F54380}" destId="{BCC20277-49A4-47BA-8FF9-640104C0AA78}" srcOrd="1" destOrd="0" presId="urn:microsoft.com/office/officeart/2008/layout/NameandTitleOrganizationalChart"/>
    <dgm:cxn modelId="{4EBB36EA-5A0C-4984-9E03-24A5974082C2}" type="presOf" srcId="{1334EEB0-7D8F-4089-9DC6-01CBBF24E425}" destId="{35DCD713-D7C2-4397-B5EE-F6368B069AD0}" srcOrd="0" destOrd="0" presId="urn:microsoft.com/office/officeart/2008/layout/NameandTitleOrganizationalChart"/>
    <dgm:cxn modelId="{125AB043-DA89-4B13-BEE7-F2DCC8B44AE1}" type="presOf" srcId="{480B9B2B-DA5F-4B06-A6B3-5E0123F54380}" destId="{D0F25430-AD9C-443E-9828-EB25333BD899}" srcOrd="0" destOrd="0" presId="urn:microsoft.com/office/officeart/2008/layout/NameandTitleOrganizationalChart"/>
    <dgm:cxn modelId="{E85DDAF3-8F49-4FE0-9BF5-6321A0F9E8CE}" type="presOf" srcId="{9DEBA7D9-940A-415E-A80A-68B06D7F9596}" destId="{8080CE58-EC2A-413C-9F38-B5F4A76AF804}" srcOrd="0" destOrd="0" presId="urn:microsoft.com/office/officeart/2008/layout/NameandTitleOrganizationalChart"/>
    <dgm:cxn modelId="{C16C9697-1A57-4E6B-8E98-4505EF69DCE7}" type="presOf" srcId="{6977ABF2-C9B4-4FFF-B461-E505447BDE98}" destId="{B13B509F-27C1-4234-B73A-A045FCE6B952}" srcOrd="0" destOrd="0" presId="urn:microsoft.com/office/officeart/2008/layout/NameandTitleOrganizationalChart"/>
    <dgm:cxn modelId="{DEF995E6-E48F-434A-BA50-56B51F0934E4}" type="presOf" srcId="{C5803F1E-047B-4EA0-B7D7-04A0C1819D98}" destId="{ADBFAFC1-282C-451E-86DA-1671B845F645}" srcOrd="0" destOrd="0" presId="urn:microsoft.com/office/officeart/2008/layout/NameandTitleOrganizationalChart"/>
    <dgm:cxn modelId="{93A258D6-7167-4D05-AB95-1342974A7A5A}" srcId="{480B9B2B-DA5F-4B06-A6B3-5E0123F54380}" destId="{2CE08057-4215-4CCD-9B6F-A11F550A994E}" srcOrd="1" destOrd="0" parTransId="{427FE4AA-33B4-44D2-92C6-7F966ED51D68}" sibTransId="{DB0875D8-D686-4A6C-8598-E72DF85F58D2}"/>
    <dgm:cxn modelId="{D99DD64F-1F04-44C8-A482-D687D003FD41}" type="presOf" srcId="{AF8B82B1-A833-4886-A190-62A7718EBB32}" destId="{A868F9EA-E853-4D1D-8DF1-9455C243E51C}" srcOrd="0" destOrd="0" presId="urn:microsoft.com/office/officeart/2008/layout/NameandTitleOrganizationalChart"/>
    <dgm:cxn modelId="{B6AB50B8-C728-4328-B55B-72FB4F8FB5DD}" type="presOf" srcId="{45F04A8C-A2CF-4506-892F-035F1E14874E}" destId="{228680F5-247A-4697-B48E-8D7B8ADB61D4}" srcOrd="0" destOrd="0" presId="urn:microsoft.com/office/officeart/2008/layout/NameandTitleOrganizationalChart"/>
    <dgm:cxn modelId="{FFBD9E26-6B5A-4550-9335-A47B103EF38F}" type="presOf" srcId="{6FC213C1-8A8F-4682-A497-1088245407D4}" destId="{740BC22E-F00C-4C13-925D-9336DA9F2638}" srcOrd="0" destOrd="0" presId="urn:microsoft.com/office/officeart/2008/layout/NameandTitleOrganizationalChart"/>
    <dgm:cxn modelId="{5F7B8760-704C-4DC6-AD6B-B969470451B8}" srcId="{480B9B2B-DA5F-4B06-A6B3-5E0123F54380}" destId="{45F04A8C-A2CF-4506-892F-035F1E14874E}" srcOrd="2" destOrd="0" parTransId="{05D5FB8D-9300-4C1F-B078-A44C7E88F9F0}" sibTransId="{59B82C43-0E63-4FAC-A372-4F986357602E}"/>
    <dgm:cxn modelId="{86C4383A-20DF-4193-AA66-D3C77E2CC11A}" type="presOf" srcId="{45F04A8C-A2CF-4506-892F-035F1E14874E}" destId="{438EBB8F-71E3-45B0-A113-881BBCC1602C}" srcOrd="1" destOrd="0" presId="urn:microsoft.com/office/officeart/2008/layout/NameandTitleOrganizationalChart"/>
    <dgm:cxn modelId="{4706B268-EB32-48A9-9B24-0CF876DECF74}" srcId="{1E4574CF-9515-40C9-A34F-4E88C97B1A47}" destId="{10F4158E-EBE7-47B8-A33A-F392D6E448BB}" srcOrd="0" destOrd="0" parTransId="{386A51D2-CFFC-4E55-A239-24EB1480A528}" sibTransId="{64925B76-513F-4001-800F-26C703633375}"/>
    <dgm:cxn modelId="{64DAC5CC-8D5C-4D57-9F15-A8C60C0F2454}" type="presOf" srcId="{5594A21B-E9A3-467D-8DCC-0C438F3EB03D}" destId="{8F8C7AE7-45F1-429B-932C-0BBB39AF4960}" srcOrd="1" destOrd="0" presId="urn:microsoft.com/office/officeart/2008/layout/NameandTitleOrganizationalChart"/>
    <dgm:cxn modelId="{DCBED43D-DF71-4CEC-873C-5BC84D05DA9A}" type="presOf" srcId="{08702DA9-F47B-4225-981E-6E0EC0A701D5}" destId="{06EEC865-D99B-4C82-A73E-64133C10071F}" srcOrd="0" destOrd="0" presId="urn:microsoft.com/office/officeart/2008/layout/NameandTitleOrganizationalChart"/>
    <dgm:cxn modelId="{6713E97C-8721-41BC-830F-4D7DE1328EF3}" type="presOf" srcId="{7B9D36F1-915A-4BCB-BE02-5D04D5F2CA97}" destId="{A287433F-D4E2-4012-93E0-0D62E84E3A2F}" srcOrd="0" destOrd="0" presId="urn:microsoft.com/office/officeart/2008/layout/NameandTitleOrganizationalChart"/>
    <dgm:cxn modelId="{23CF5031-1D0A-4CBF-9D01-BD62FE706430}" type="presOf" srcId="{DB0875D8-D686-4A6C-8598-E72DF85F58D2}" destId="{B722003A-D103-446E-BEC9-F22A0728A7B8}" srcOrd="0" destOrd="0" presId="urn:microsoft.com/office/officeart/2008/layout/NameandTitleOrganizationalChart"/>
    <dgm:cxn modelId="{B23B54F9-5E6B-4FE0-BD3D-A845CA9357D2}" type="presOf" srcId="{FB9C8636-BFCC-4A89-B135-C71B43169EA3}" destId="{8D76D2E4-8545-4FE0-B674-AFCA3B66A722}" srcOrd="0" destOrd="0" presId="urn:microsoft.com/office/officeart/2008/layout/NameandTitleOrganizationalChart"/>
    <dgm:cxn modelId="{6101BB43-8D64-4A04-844B-C0803E17FBB5}" type="presOf" srcId="{D2271EED-C3C3-4C44-AFDC-8AEE316E6A2A}" destId="{39D9FEA1-5C18-450E-BD6E-29EA2508ED04}" srcOrd="0" destOrd="0" presId="urn:microsoft.com/office/officeart/2008/layout/NameandTitleOrganizationalChart"/>
    <dgm:cxn modelId="{27F8E39D-1C3D-458F-A45C-ACDC5A611AA0}" type="presOf" srcId="{31617576-1CD7-47EF-B45C-89CC792157EC}" destId="{08EF3E02-7FA4-4B01-B088-B48C1885FB5F}" srcOrd="1" destOrd="0" presId="urn:microsoft.com/office/officeart/2008/layout/NameandTitleOrganizationalChart"/>
    <dgm:cxn modelId="{777F5E84-B5C5-482E-84A6-4A2675F5CE69}" type="presOf" srcId="{FD33E245-9FAC-4CAB-8F68-F8CF1D01B94D}" destId="{C5938F26-24DA-4E11-8EBA-9329CB3D5A3F}" srcOrd="0" destOrd="0" presId="urn:microsoft.com/office/officeart/2008/layout/NameandTitleOrganizationalChart"/>
    <dgm:cxn modelId="{E8522628-F757-44A1-831C-5BF8E4703F60}" type="presOf" srcId="{0CA59EE4-99B0-4692-B74B-34560CF7E749}" destId="{35E615B2-40E6-4423-BC4D-2D7B6B44EF1D}" srcOrd="0" destOrd="0" presId="urn:microsoft.com/office/officeart/2008/layout/NameandTitleOrganizationalChart"/>
    <dgm:cxn modelId="{3F35F029-598D-42F1-BA4C-918CFFAF14D6}" type="presOf" srcId="{E93BFEA2-7166-4CD9-95CD-0291CB56B334}" destId="{DB8B6A91-520B-411E-B4F8-6986EA749DE7}" srcOrd="0" destOrd="0" presId="urn:microsoft.com/office/officeart/2008/layout/NameandTitleOrganizationalChart"/>
    <dgm:cxn modelId="{C0BC78F9-9EBC-4ECF-BD5C-C71DFC1D0702}" type="presOf" srcId="{427FE4AA-33B4-44D2-92C6-7F966ED51D68}" destId="{FD5532EF-3A34-4CAD-A5CB-D0B11B39D864}" srcOrd="0" destOrd="0" presId="urn:microsoft.com/office/officeart/2008/layout/NameandTitleOrganizationalChart"/>
    <dgm:cxn modelId="{E7C78F2B-17D5-4641-9CF0-7736DD796798}" type="presOf" srcId="{1E4574CF-9515-40C9-A34F-4E88C97B1A47}" destId="{3204F83D-6640-475C-A550-72F29FFE1628}" srcOrd="0" destOrd="0" presId="urn:microsoft.com/office/officeart/2008/layout/NameandTitleOrganizationalChart"/>
    <dgm:cxn modelId="{F50F8A6F-8C67-47EF-94A7-97F593A46F91}" srcId="{10F4158E-EBE7-47B8-A33A-F392D6E448BB}" destId="{480B9B2B-DA5F-4B06-A6B3-5E0123F54380}" srcOrd="0" destOrd="0" parTransId="{1F859971-E432-4987-8044-FD220823256E}" sibTransId="{0CA59EE4-99B0-4692-B74B-34560CF7E749}"/>
    <dgm:cxn modelId="{3987F811-EF50-4C69-A858-67069DDCE959}" type="presOf" srcId="{10F4158E-EBE7-47B8-A33A-F392D6E448BB}" destId="{412EE08A-4C32-4E95-9893-2BEFC6BE6E4D}" srcOrd="1" destOrd="0" presId="urn:microsoft.com/office/officeart/2008/layout/NameandTitleOrganizationalChart"/>
    <dgm:cxn modelId="{465B236F-F8F3-4640-AFE5-E9082FBAEDFD}" type="presOf" srcId="{67C9B45F-7D0B-4352-96DB-024781D4E356}" destId="{9CF62D69-0163-4D9B-B342-FED18DCCB7B2}" srcOrd="0" destOrd="0" presId="urn:microsoft.com/office/officeart/2008/layout/NameandTitleOrganizationalChart"/>
    <dgm:cxn modelId="{5D300B05-78D8-41AE-9A94-F815B16D689E}" type="presOf" srcId="{1F859971-E432-4987-8044-FD220823256E}" destId="{09CAAC5B-2B54-46D0-8372-31C20C0FFDAB}" srcOrd="0" destOrd="0" presId="urn:microsoft.com/office/officeart/2008/layout/NameandTitleOrganizationalChart"/>
    <dgm:cxn modelId="{E6C36630-3A21-453D-9EF5-92F70B42CD2D}" type="presOf" srcId="{8B947B14-4521-413B-9823-5CA2DA195AFF}" destId="{8CDE82A6-D5D5-4E01-9ECA-E0139B747D52}" srcOrd="0" destOrd="0" presId="urn:microsoft.com/office/officeart/2008/layout/NameandTitleOrganizationalChart"/>
    <dgm:cxn modelId="{1D0AB4A3-47C1-43AE-8427-93681256D995}" type="presOf" srcId="{2CE08057-4215-4CCD-9B6F-A11F550A994E}" destId="{DB9E22C5-DECB-4644-81B3-C2032088A4D2}" srcOrd="1" destOrd="0" presId="urn:microsoft.com/office/officeart/2008/layout/NameandTitleOrganizationalChart"/>
    <dgm:cxn modelId="{F2191230-A1A8-49A0-A4A0-62308F93013B}" type="presOf" srcId="{FD33E245-9FAC-4CAB-8F68-F8CF1D01B94D}" destId="{62DF83DD-85A9-40E2-BDB5-8CF13A900B34}" srcOrd="1" destOrd="0" presId="urn:microsoft.com/office/officeart/2008/layout/NameandTitleOrganizationalChart"/>
    <dgm:cxn modelId="{6EE77EA2-4FAE-46D2-A6EB-87294E23FEA1}" type="presOf" srcId="{10F4158E-EBE7-47B8-A33A-F392D6E448BB}" destId="{1CED2A36-7940-49EF-BBF1-ECB299EBAA98}" srcOrd="0" destOrd="0" presId="urn:microsoft.com/office/officeart/2008/layout/NameandTitleOrganizationalChart"/>
    <dgm:cxn modelId="{E336A4C3-214C-468B-AC53-897C0F3F7485}" type="presOf" srcId="{31617576-1CD7-47EF-B45C-89CC792157EC}" destId="{3A8D4699-76D2-494B-9C8E-424FF56E9DCA}" srcOrd="0" destOrd="0" presId="urn:microsoft.com/office/officeart/2008/layout/NameandTitleOrganizationalChart"/>
    <dgm:cxn modelId="{CACF6035-E8A9-43F5-AA5C-F7ADE0878F07}" type="presOf" srcId="{1CBE46CE-DDCF-4A66-8835-69DF9846EB6A}" destId="{9955CB60-A9EF-4612-9A3E-197F81047E88}" srcOrd="0" destOrd="0" presId="urn:microsoft.com/office/officeart/2008/layout/NameandTitleOrganizationalChart"/>
    <dgm:cxn modelId="{2CC9A22C-A2C1-41F2-ADBF-76F2E1EADF2B}" type="presOf" srcId="{E02170E1-A66A-4C1A-8BEA-88AEB7F304F4}" destId="{92966028-CBE8-4814-9CF5-76B728EFD64E}" srcOrd="0" destOrd="0" presId="urn:microsoft.com/office/officeart/2008/layout/NameandTitleOrganizationalChart"/>
    <dgm:cxn modelId="{7899B59C-B959-47DE-BB68-94F2AC046578}" type="presOf" srcId="{64925B76-513F-4001-800F-26C703633375}" destId="{30221B03-F58D-4B24-8C0D-3C7BDE868607}" srcOrd="0" destOrd="0" presId="urn:microsoft.com/office/officeart/2008/layout/NameandTitleOrganizationalChart"/>
    <dgm:cxn modelId="{BCC64A29-21BD-4854-ACEE-2092E68EA45C}" type="presOf" srcId="{05D5FB8D-9300-4C1F-B078-A44C7E88F9F0}" destId="{5109DF7C-48A0-458E-90B2-055DFDDF6DC3}" srcOrd="0" destOrd="0" presId="urn:microsoft.com/office/officeart/2008/layout/NameandTitleOrganizationalChart"/>
    <dgm:cxn modelId="{F8EF31FD-A27B-4E54-8BE9-DAAF71AB3248}" type="presOf" srcId="{67C9B45F-7D0B-4352-96DB-024781D4E356}" destId="{9B0D320A-472A-4F1B-9B5F-90556D042E35}" srcOrd="1" destOrd="0" presId="urn:microsoft.com/office/officeart/2008/layout/NameandTitleOrganizationalChart"/>
    <dgm:cxn modelId="{708ECD5F-0B8E-4899-AE1B-5813F5B1F6A5}" type="presOf" srcId="{5594A21B-E9A3-467D-8DCC-0C438F3EB03D}" destId="{E2D5BA6F-1813-4AC1-9FE0-0B9A2BEF6D5A}" srcOrd="0" destOrd="0" presId="urn:microsoft.com/office/officeart/2008/layout/NameandTitleOrganizationalChart"/>
    <dgm:cxn modelId="{476CA9AB-A543-4355-AC71-BEDB5CDEE20C}" srcId="{6FC213C1-8A8F-4682-A497-1088245407D4}" destId="{FD33E245-9FAC-4CAB-8F68-F8CF1D01B94D}" srcOrd="1" destOrd="0" parTransId="{6977ABF2-C9B4-4FFF-B461-E505447BDE98}" sibTransId="{08702DA9-F47B-4225-981E-6E0EC0A701D5}"/>
    <dgm:cxn modelId="{9D4A6F32-3461-46B4-8A03-8859D9BB0662}" type="presOf" srcId="{C5803F1E-047B-4EA0-B7D7-04A0C1819D98}" destId="{3C006545-FFBE-4AE5-A19F-33F3CC603E51}" srcOrd="1" destOrd="0" presId="urn:microsoft.com/office/officeart/2008/layout/NameandTitleOrganizationalChart"/>
    <dgm:cxn modelId="{2B5ED1DF-B370-499C-B7A9-35FC60EFEDF7}" srcId="{480B9B2B-DA5F-4B06-A6B3-5E0123F54380}" destId="{31617576-1CD7-47EF-B45C-89CC792157EC}" srcOrd="0" destOrd="0" parTransId="{8B947B14-4521-413B-9823-5CA2DA195AFF}" sibTransId="{1CBE46CE-DDCF-4A66-8835-69DF9846EB6A}"/>
    <dgm:cxn modelId="{4974E683-3415-4C55-8106-5584A437177E}" srcId="{6FC213C1-8A8F-4682-A497-1088245407D4}" destId="{5594A21B-E9A3-467D-8DCC-0C438F3EB03D}" srcOrd="2" destOrd="0" parTransId="{E93BFEA2-7166-4CD9-95CD-0291CB56B334}" sibTransId="{D2271EED-C3C3-4C44-AFDC-8AEE316E6A2A}"/>
    <dgm:cxn modelId="{C113939B-8BDC-4D82-803E-0D633FE6DE6E}" type="presOf" srcId="{2CE08057-4215-4CCD-9B6F-A11F550A994E}" destId="{66631ECF-73F9-473F-BC27-8A0FA8E0D53F}" srcOrd="0" destOrd="0" presId="urn:microsoft.com/office/officeart/2008/layout/NameandTitleOrganizationalChart"/>
    <dgm:cxn modelId="{5CE4B3E1-43A3-4971-8D43-8A4CD20A3E49}" type="presOf" srcId="{6FC213C1-8A8F-4682-A497-1088245407D4}" destId="{0B8DF113-0863-428F-9726-3987D9C03655}" srcOrd="1" destOrd="0" presId="urn:microsoft.com/office/officeart/2008/layout/NameandTitleOrganizationalChart"/>
    <dgm:cxn modelId="{D9199653-D1DA-4D8F-B364-0FE26374BDBE}" srcId="{6FC213C1-8A8F-4682-A497-1088245407D4}" destId="{67C9B45F-7D0B-4352-96DB-024781D4E356}" srcOrd="0" destOrd="0" parTransId="{AF8B82B1-A833-4886-A190-62A7718EBB32}" sibTransId="{1334EEB0-7D8F-4089-9DC6-01CBBF24E425}"/>
    <dgm:cxn modelId="{29B290DD-D1B8-400C-B63F-6F56564A3F99}" srcId="{10F4158E-EBE7-47B8-A33A-F392D6E448BB}" destId="{C5803F1E-047B-4EA0-B7D7-04A0C1819D98}" srcOrd="2" destOrd="0" parTransId="{E02170E1-A66A-4C1A-8BEA-88AEB7F304F4}" sibTransId="{FB9C8636-BFCC-4A89-B135-C71B43169EA3}"/>
    <dgm:cxn modelId="{D8017FBE-C9A0-4B93-9FAD-21E11CF6E7B0}" srcId="{10F4158E-EBE7-47B8-A33A-F392D6E448BB}" destId="{6FC213C1-8A8F-4682-A497-1088245407D4}" srcOrd="1" destOrd="0" parTransId="{9DEBA7D9-940A-415E-A80A-68B06D7F9596}" sibTransId="{7B9D36F1-915A-4BCB-BE02-5D04D5F2CA97}"/>
    <dgm:cxn modelId="{76AD524D-20ED-4ABE-A159-3222CC91123C}" type="presParOf" srcId="{3204F83D-6640-475C-A550-72F29FFE1628}" destId="{62D4C391-BC7B-47E6-9002-491A2C068572}" srcOrd="0" destOrd="0" presId="urn:microsoft.com/office/officeart/2008/layout/NameandTitleOrganizationalChart"/>
    <dgm:cxn modelId="{5B483253-9784-498D-8E32-3BABEFEAA31A}" type="presParOf" srcId="{62D4C391-BC7B-47E6-9002-491A2C068572}" destId="{6D7332AA-2BF1-479F-A6DA-B6BCBAACB4E5}" srcOrd="0" destOrd="0" presId="urn:microsoft.com/office/officeart/2008/layout/NameandTitleOrganizationalChart"/>
    <dgm:cxn modelId="{42098729-36C4-45BC-83C8-2ACDAF4C7D32}" type="presParOf" srcId="{6D7332AA-2BF1-479F-A6DA-B6BCBAACB4E5}" destId="{1CED2A36-7940-49EF-BBF1-ECB299EBAA98}" srcOrd="0" destOrd="0" presId="urn:microsoft.com/office/officeart/2008/layout/NameandTitleOrganizationalChart"/>
    <dgm:cxn modelId="{D29C14E2-0BFA-4312-A733-69FB6B348816}" type="presParOf" srcId="{6D7332AA-2BF1-479F-A6DA-B6BCBAACB4E5}" destId="{30221B03-F58D-4B24-8C0D-3C7BDE868607}" srcOrd="1" destOrd="0" presId="urn:microsoft.com/office/officeart/2008/layout/NameandTitleOrganizationalChart"/>
    <dgm:cxn modelId="{ACFFCFB7-B70B-4AD2-832D-DA5B52DE3DE3}" type="presParOf" srcId="{6D7332AA-2BF1-479F-A6DA-B6BCBAACB4E5}" destId="{412EE08A-4C32-4E95-9893-2BEFC6BE6E4D}" srcOrd="2" destOrd="0" presId="urn:microsoft.com/office/officeart/2008/layout/NameandTitleOrganizationalChart"/>
    <dgm:cxn modelId="{CF59EA69-30EB-4743-A762-04B335945E12}" type="presParOf" srcId="{62D4C391-BC7B-47E6-9002-491A2C068572}" destId="{0046143C-DF78-4E3C-9235-D92140C10CED}" srcOrd="1" destOrd="0" presId="urn:microsoft.com/office/officeart/2008/layout/NameandTitleOrganizationalChart"/>
    <dgm:cxn modelId="{8DB8D475-DE64-42A7-9C7F-21014EB42AC5}" type="presParOf" srcId="{0046143C-DF78-4E3C-9235-D92140C10CED}" destId="{09CAAC5B-2B54-46D0-8372-31C20C0FFDAB}" srcOrd="0" destOrd="0" presId="urn:microsoft.com/office/officeart/2008/layout/NameandTitleOrganizationalChart"/>
    <dgm:cxn modelId="{EDC0FF93-A0E2-458E-9A39-EC7D49FC908E}" type="presParOf" srcId="{0046143C-DF78-4E3C-9235-D92140C10CED}" destId="{4CDD17B6-D9CE-40E6-9F9B-4C3183E91606}" srcOrd="1" destOrd="0" presId="urn:microsoft.com/office/officeart/2008/layout/NameandTitleOrganizationalChart"/>
    <dgm:cxn modelId="{3B472C3E-71FA-4161-891E-314449F12D63}" type="presParOf" srcId="{4CDD17B6-D9CE-40E6-9F9B-4C3183E91606}" destId="{8E72892F-7421-493A-817A-025657A3B850}" srcOrd="0" destOrd="0" presId="urn:microsoft.com/office/officeart/2008/layout/NameandTitleOrganizationalChart"/>
    <dgm:cxn modelId="{B8301D87-8FE8-45A2-B086-7ACEC2E75254}" type="presParOf" srcId="{8E72892F-7421-493A-817A-025657A3B850}" destId="{D0F25430-AD9C-443E-9828-EB25333BD899}" srcOrd="0" destOrd="0" presId="urn:microsoft.com/office/officeart/2008/layout/NameandTitleOrganizationalChart"/>
    <dgm:cxn modelId="{2A9A64B9-7785-4876-9831-38225AD66E8C}" type="presParOf" srcId="{8E72892F-7421-493A-817A-025657A3B850}" destId="{35E615B2-40E6-4423-BC4D-2D7B6B44EF1D}" srcOrd="1" destOrd="0" presId="urn:microsoft.com/office/officeart/2008/layout/NameandTitleOrganizationalChart"/>
    <dgm:cxn modelId="{4D72B314-E050-4CB1-85F1-72AACB4BF0B4}" type="presParOf" srcId="{8E72892F-7421-493A-817A-025657A3B850}" destId="{BCC20277-49A4-47BA-8FF9-640104C0AA78}" srcOrd="2" destOrd="0" presId="urn:microsoft.com/office/officeart/2008/layout/NameandTitleOrganizationalChart"/>
    <dgm:cxn modelId="{202B4A22-F09E-43D0-AF69-90BF5E55868F}" type="presParOf" srcId="{4CDD17B6-D9CE-40E6-9F9B-4C3183E91606}" destId="{D0C4C912-ABA0-4F13-9C19-2372D4BFCE04}" srcOrd="1" destOrd="0" presId="urn:microsoft.com/office/officeart/2008/layout/NameandTitleOrganizationalChart"/>
    <dgm:cxn modelId="{15596C2F-1D87-45A0-9FBA-2C767D0335AD}" type="presParOf" srcId="{4CDD17B6-D9CE-40E6-9F9B-4C3183E91606}" destId="{02417F57-EC1C-47E2-B842-FFE48E9D2254}" srcOrd="2" destOrd="0" presId="urn:microsoft.com/office/officeart/2008/layout/NameandTitleOrganizationalChart"/>
    <dgm:cxn modelId="{E8092805-7CF5-4746-AC7A-437531D5AC8C}" type="presParOf" srcId="{02417F57-EC1C-47E2-B842-FFE48E9D2254}" destId="{8CDE82A6-D5D5-4E01-9ECA-E0139B747D52}" srcOrd="0" destOrd="0" presId="urn:microsoft.com/office/officeart/2008/layout/NameandTitleOrganizationalChart"/>
    <dgm:cxn modelId="{3892AED8-AA80-4EC6-A9F3-E65F19B475CD}" type="presParOf" srcId="{02417F57-EC1C-47E2-B842-FFE48E9D2254}" destId="{60219C44-F37D-46A0-85FD-028A5EBDB342}" srcOrd="1" destOrd="0" presId="urn:microsoft.com/office/officeart/2008/layout/NameandTitleOrganizationalChart"/>
    <dgm:cxn modelId="{554E4499-23B6-4BB1-84C9-D718836C0231}" type="presParOf" srcId="{60219C44-F37D-46A0-85FD-028A5EBDB342}" destId="{9E4FCDC0-7DE8-4879-911A-9E7A72629C5F}" srcOrd="0" destOrd="0" presId="urn:microsoft.com/office/officeart/2008/layout/NameandTitleOrganizationalChart"/>
    <dgm:cxn modelId="{BB676DAA-0F06-4551-9EF2-46A93B6EF816}" type="presParOf" srcId="{9E4FCDC0-7DE8-4879-911A-9E7A72629C5F}" destId="{3A8D4699-76D2-494B-9C8E-424FF56E9DCA}" srcOrd="0" destOrd="0" presId="urn:microsoft.com/office/officeart/2008/layout/NameandTitleOrganizationalChart"/>
    <dgm:cxn modelId="{4F1DDDBF-93B6-4CF7-9AAB-B7AB4E9F2255}" type="presParOf" srcId="{9E4FCDC0-7DE8-4879-911A-9E7A72629C5F}" destId="{9955CB60-A9EF-4612-9A3E-197F81047E88}" srcOrd="1" destOrd="0" presId="urn:microsoft.com/office/officeart/2008/layout/NameandTitleOrganizationalChart"/>
    <dgm:cxn modelId="{780EB0C5-3DE1-45F5-8814-1470E4378359}" type="presParOf" srcId="{9E4FCDC0-7DE8-4879-911A-9E7A72629C5F}" destId="{08EF3E02-7FA4-4B01-B088-B48C1885FB5F}" srcOrd="2" destOrd="0" presId="urn:microsoft.com/office/officeart/2008/layout/NameandTitleOrganizationalChart"/>
    <dgm:cxn modelId="{460A208D-C056-4ADD-A914-7356D9F961A8}" type="presParOf" srcId="{60219C44-F37D-46A0-85FD-028A5EBDB342}" destId="{8CE6ED4E-DBDF-404B-A6BC-BD4CC14CC4AF}" srcOrd="1" destOrd="0" presId="urn:microsoft.com/office/officeart/2008/layout/NameandTitleOrganizationalChart"/>
    <dgm:cxn modelId="{D862D9D4-14C6-429D-A3A7-B5D181509408}" type="presParOf" srcId="{60219C44-F37D-46A0-85FD-028A5EBDB342}" destId="{54E7199A-2D6C-4DA6-B965-4C1733BF35F1}" srcOrd="2" destOrd="0" presId="urn:microsoft.com/office/officeart/2008/layout/NameandTitleOrganizationalChart"/>
    <dgm:cxn modelId="{414C94EC-B14E-45A3-BBDB-25E33BAEBAB5}" type="presParOf" srcId="{02417F57-EC1C-47E2-B842-FFE48E9D2254}" destId="{FD5532EF-3A34-4CAD-A5CB-D0B11B39D864}" srcOrd="2" destOrd="0" presId="urn:microsoft.com/office/officeart/2008/layout/NameandTitleOrganizationalChart"/>
    <dgm:cxn modelId="{2901577E-E219-46AA-93E8-AC45B55506AD}" type="presParOf" srcId="{02417F57-EC1C-47E2-B842-FFE48E9D2254}" destId="{F319BBD0-7693-490C-9B8D-7529B4C5594C}" srcOrd="3" destOrd="0" presId="urn:microsoft.com/office/officeart/2008/layout/NameandTitleOrganizationalChart"/>
    <dgm:cxn modelId="{96FA2981-94FC-4770-9E41-CE6236A30F79}" type="presParOf" srcId="{F319BBD0-7693-490C-9B8D-7529B4C5594C}" destId="{91B83D13-70CB-4747-94A7-2E2393C95124}" srcOrd="0" destOrd="0" presId="urn:microsoft.com/office/officeart/2008/layout/NameandTitleOrganizationalChart"/>
    <dgm:cxn modelId="{5F02DD2F-650A-416C-B807-0E7F267E36A9}" type="presParOf" srcId="{91B83D13-70CB-4747-94A7-2E2393C95124}" destId="{66631ECF-73F9-473F-BC27-8A0FA8E0D53F}" srcOrd="0" destOrd="0" presId="urn:microsoft.com/office/officeart/2008/layout/NameandTitleOrganizationalChart"/>
    <dgm:cxn modelId="{8949FACF-7D55-424B-9D3E-371D06261CBD}" type="presParOf" srcId="{91B83D13-70CB-4747-94A7-2E2393C95124}" destId="{B722003A-D103-446E-BEC9-F22A0728A7B8}" srcOrd="1" destOrd="0" presId="urn:microsoft.com/office/officeart/2008/layout/NameandTitleOrganizationalChart"/>
    <dgm:cxn modelId="{63C3CFDF-F599-4F4C-8F9C-4AA84170EA5A}" type="presParOf" srcId="{91B83D13-70CB-4747-94A7-2E2393C95124}" destId="{DB9E22C5-DECB-4644-81B3-C2032088A4D2}" srcOrd="2" destOrd="0" presId="urn:microsoft.com/office/officeart/2008/layout/NameandTitleOrganizationalChart"/>
    <dgm:cxn modelId="{A4431DAD-12D9-486B-8107-459BBF916DBF}" type="presParOf" srcId="{F319BBD0-7693-490C-9B8D-7529B4C5594C}" destId="{DA9BADC1-0D85-4C73-9DC9-27CC8AEBB189}" srcOrd="1" destOrd="0" presId="urn:microsoft.com/office/officeart/2008/layout/NameandTitleOrganizationalChart"/>
    <dgm:cxn modelId="{6ACAE6F7-525A-4244-8DF6-F326BB64D1D8}" type="presParOf" srcId="{F319BBD0-7693-490C-9B8D-7529B4C5594C}" destId="{9CDF8679-A70C-4EC6-ADBA-45D2EAE327E9}" srcOrd="2" destOrd="0" presId="urn:microsoft.com/office/officeart/2008/layout/NameandTitleOrganizationalChart"/>
    <dgm:cxn modelId="{D56155C9-6068-4210-889F-939D6A95098D}" type="presParOf" srcId="{02417F57-EC1C-47E2-B842-FFE48E9D2254}" destId="{5109DF7C-48A0-458E-90B2-055DFDDF6DC3}" srcOrd="4" destOrd="0" presId="urn:microsoft.com/office/officeart/2008/layout/NameandTitleOrganizationalChart"/>
    <dgm:cxn modelId="{2C05E2F6-670A-43B4-AF16-080B053C3CC8}" type="presParOf" srcId="{02417F57-EC1C-47E2-B842-FFE48E9D2254}" destId="{9D3BCC34-E449-47FC-8796-4854A81831FB}" srcOrd="5" destOrd="0" presId="urn:microsoft.com/office/officeart/2008/layout/NameandTitleOrganizationalChart"/>
    <dgm:cxn modelId="{96F79FB2-0A83-4393-92D7-6ECA5A9ACA5D}" type="presParOf" srcId="{9D3BCC34-E449-47FC-8796-4854A81831FB}" destId="{0DAD6FA6-901B-46BB-AAB3-F0D1C87F6443}" srcOrd="0" destOrd="0" presId="urn:microsoft.com/office/officeart/2008/layout/NameandTitleOrganizationalChart"/>
    <dgm:cxn modelId="{01150659-7A28-4981-A1EA-855902F97486}" type="presParOf" srcId="{0DAD6FA6-901B-46BB-AAB3-F0D1C87F6443}" destId="{228680F5-247A-4697-B48E-8D7B8ADB61D4}" srcOrd="0" destOrd="0" presId="urn:microsoft.com/office/officeart/2008/layout/NameandTitleOrganizationalChart"/>
    <dgm:cxn modelId="{F8FB18C3-289F-4601-8489-AD3E7B230633}" type="presParOf" srcId="{0DAD6FA6-901B-46BB-AAB3-F0D1C87F6443}" destId="{98EA735D-0BB2-4754-A878-60467F4A858C}" srcOrd="1" destOrd="0" presId="urn:microsoft.com/office/officeart/2008/layout/NameandTitleOrganizationalChart"/>
    <dgm:cxn modelId="{F6EE25AB-8E76-4C06-A880-C119629A7FCC}" type="presParOf" srcId="{0DAD6FA6-901B-46BB-AAB3-F0D1C87F6443}" destId="{438EBB8F-71E3-45B0-A113-881BBCC1602C}" srcOrd="2" destOrd="0" presId="urn:microsoft.com/office/officeart/2008/layout/NameandTitleOrganizationalChart"/>
    <dgm:cxn modelId="{FCE45FD8-FB07-4A9F-B4CB-D76628D86C7F}" type="presParOf" srcId="{9D3BCC34-E449-47FC-8796-4854A81831FB}" destId="{6F2D5C24-2420-4C6B-B068-DBC68E5393DD}" srcOrd="1" destOrd="0" presId="urn:microsoft.com/office/officeart/2008/layout/NameandTitleOrganizationalChart"/>
    <dgm:cxn modelId="{0636D9D5-F3C7-4D25-BE39-E5A7C0A6C772}" type="presParOf" srcId="{9D3BCC34-E449-47FC-8796-4854A81831FB}" destId="{9265FCCD-798F-4FEC-B950-3A8979CC12A1}" srcOrd="2" destOrd="0" presId="urn:microsoft.com/office/officeart/2008/layout/NameandTitleOrganizationalChart"/>
    <dgm:cxn modelId="{67E1EA4F-CE39-49AF-A8A6-E791667AE480}" type="presParOf" srcId="{0046143C-DF78-4E3C-9235-D92140C10CED}" destId="{8080CE58-EC2A-413C-9F38-B5F4A76AF804}" srcOrd="2" destOrd="0" presId="urn:microsoft.com/office/officeart/2008/layout/NameandTitleOrganizationalChart"/>
    <dgm:cxn modelId="{62211622-58F3-40FA-93D1-D32534FD135D}" type="presParOf" srcId="{0046143C-DF78-4E3C-9235-D92140C10CED}" destId="{E223E21D-FC67-4A2B-BBD4-72041CD9A68F}" srcOrd="3" destOrd="0" presId="urn:microsoft.com/office/officeart/2008/layout/NameandTitleOrganizationalChart"/>
    <dgm:cxn modelId="{87622274-A0B1-4D9A-BC39-1FA12D625C7A}" type="presParOf" srcId="{E223E21D-FC67-4A2B-BBD4-72041CD9A68F}" destId="{AD625193-36A0-415D-90E7-FB0331DC5BC1}" srcOrd="0" destOrd="0" presId="urn:microsoft.com/office/officeart/2008/layout/NameandTitleOrganizationalChart"/>
    <dgm:cxn modelId="{AB7DE33B-000E-4A9F-9E91-BEC6CC30AC95}" type="presParOf" srcId="{AD625193-36A0-415D-90E7-FB0331DC5BC1}" destId="{740BC22E-F00C-4C13-925D-9336DA9F2638}" srcOrd="0" destOrd="0" presId="urn:microsoft.com/office/officeart/2008/layout/NameandTitleOrganizationalChart"/>
    <dgm:cxn modelId="{22E41B0E-2A42-46D2-BA9F-CB978E3E9DD0}" type="presParOf" srcId="{AD625193-36A0-415D-90E7-FB0331DC5BC1}" destId="{A287433F-D4E2-4012-93E0-0D62E84E3A2F}" srcOrd="1" destOrd="0" presId="urn:microsoft.com/office/officeart/2008/layout/NameandTitleOrganizationalChart"/>
    <dgm:cxn modelId="{6E56E684-DA8C-4D17-9C9D-F42ADC50348C}" type="presParOf" srcId="{AD625193-36A0-415D-90E7-FB0331DC5BC1}" destId="{0B8DF113-0863-428F-9726-3987D9C03655}" srcOrd="2" destOrd="0" presId="urn:microsoft.com/office/officeart/2008/layout/NameandTitleOrganizationalChart"/>
    <dgm:cxn modelId="{F0F05F0A-C7C9-4BF9-A831-D1777D993469}" type="presParOf" srcId="{E223E21D-FC67-4A2B-BBD4-72041CD9A68F}" destId="{AE27EC9F-06FF-40EA-B5A9-EAE25118F383}" srcOrd="1" destOrd="0" presId="urn:microsoft.com/office/officeart/2008/layout/NameandTitleOrganizationalChart"/>
    <dgm:cxn modelId="{38BCE672-FC17-49BE-BA0A-00D9E0A9306C}" type="presParOf" srcId="{E223E21D-FC67-4A2B-BBD4-72041CD9A68F}" destId="{F0DA77A3-7587-4963-A59C-484CF586F0C7}" srcOrd="2" destOrd="0" presId="urn:microsoft.com/office/officeart/2008/layout/NameandTitleOrganizationalChart"/>
    <dgm:cxn modelId="{503CB568-FC89-41F4-8B31-5EAE3F782EBF}" type="presParOf" srcId="{F0DA77A3-7587-4963-A59C-484CF586F0C7}" destId="{A868F9EA-E853-4D1D-8DF1-9455C243E51C}" srcOrd="0" destOrd="0" presId="urn:microsoft.com/office/officeart/2008/layout/NameandTitleOrganizationalChart"/>
    <dgm:cxn modelId="{41067F1D-0BC9-4493-9DB8-CF61DF737E4F}" type="presParOf" srcId="{F0DA77A3-7587-4963-A59C-484CF586F0C7}" destId="{DA3E4277-F070-4446-A7AA-3F56C4FD5952}" srcOrd="1" destOrd="0" presId="urn:microsoft.com/office/officeart/2008/layout/NameandTitleOrganizationalChart"/>
    <dgm:cxn modelId="{ACF06406-9167-493B-B79D-2B8E32124B6D}" type="presParOf" srcId="{DA3E4277-F070-4446-A7AA-3F56C4FD5952}" destId="{5BF233B8-00CA-4501-99F1-B38DE7D25E7C}" srcOrd="0" destOrd="0" presId="urn:microsoft.com/office/officeart/2008/layout/NameandTitleOrganizationalChart"/>
    <dgm:cxn modelId="{2C6547C0-B16E-4027-8CF8-97CEAC75D138}" type="presParOf" srcId="{5BF233B8-00CA-4501-99F1-B38DE7D25E7C}" destId="{9CF62D69-0163-4D9B-B342-FED18DCCB7B2}" srcOrd="0" destOrd="0" presId="urn:microsoft.com/office/officeart/2008/layout/NameandTitleOrganizationalChart"/>
    <dgm:cxn modelId="{A87D8B4C-C857-4D77-9D84-67B66374EC51}" type="presParOf" srcId="{5BF233B8-00CA-4501-99F1-B38DE7D25E7C}" destId="{35DCD713-D7C2-4397-B5EE-F6368B069AD0}" srcOrd="1" destOrd="0" presId="urn:microsoft.com/office/officeart/2008/layout/NameandTitleOrganizationalChart"/>
    <dgm:cxn modelId="{52DD2511-35B1-4D56-B756-68BFF89B23BD}" type="presParOf" srcId="{5BF233B8-00CA-4501-99F1-B38DE7D25E7C}" destId="{9B0D320A-472A-4F1B-9B5F-90556D042E35}" srcOrd="2" destOrd="0" presId="urn:microsoft.com/office/officeart/2008/layout/NameandTitleOrganizationalChart"/>
    <dgm:cxn modelId="{011CE01B-9C3C-44D4-914B-16432B16826E}" type="presParOf" srcId="{DA3E4277-F070-4446-A7AA-3F56C4FD5952}" destId="{4FA5C811-E4AA-43AB-B6A7-D3D54EFB80D8}" srcOrd="1" destOrd="0" presId="urn:microsoft.com/office/officeart/2008/layout/NameandTitleOrganizationalChart"/>
    <dgm:cxn modelId="{28C900C5-A96D-407A-8DF0-F387F2E9B54C}" type="presParOf" srcId="{DA3E4277-F070-4446-A7AA-3F56C4FD5952}" destId="{C7985AA8-D048-4860-BD3F-D7DEF7A8CAED}" srcOrd="2" destOrd="0" presId="urn:microsoft.com/office/officeart/2008/layout/NameandTitleOrganizationalChart"/>
    <dgm:cxn modelId="{C8AB883C-C6CB-4D3D-BA75-059923FB71D7}" type="presParOf" srcId="{F0DA77A3-7587-4963-A59C-484CF586F0C7}" destId="{B13B509F-27C1-4234-B73A-A045FCE6B952}" srcOrd="2" destOrd="0" presId="urn:microsoft.com/office/officeart/2008/layout/NameandTitleOrganizationalChart"/>
    <dgm:cxn modelId="{3877B719-354F-4BF2-9090-289DC7E30192}" type="presParOf" srcId="{F0DA77A3-7587-4963-A59C-484CF586F0C7}" destId="{87D1D196-DA0E-40A3-9996-CA7B0239AFE9}" srcOrd="3" destOrd="0" presId="urn:microsoft.com/office/officeart/2008/layout/NameandTitleOrganizationalChart"/>
    <dgm:cxn modelId="{D47A0F79-D484-49B9-A96F-6BBA78778D01}" type="presParOf" srcId="{87D1D196-DA0E-40A3-9996-CA7B0239AFE9}" destId="{E67E17B5-D884-4DF4-A127-843CE1F7EDB4}" srcOrd="0" destOrd="0" presId="urn:microsoft.com/office/officeart/2008/layout/NameandTitleOrganizationalChart"/>
    <dgm:cxn modelId="{A9C7C57C-64E8-4003-9276-214A1AD7BDBF}" type="presParOf" srcId="{E67E17B5-D884-4DF4-A127-843CE1F7EDB4}" destId="{C5938F26-24DA-4E11-8EBA-9329CB3D5A3F}" srcOrd="0" destOrd="0" presId="urn:microsoft.com/office/officeart/2008/layout/NameandTitleOrganizationalChart"/>
    <dgm:cxn modelId="{AB059408-B559-4F43-93CF-BB2289875BE3}" type="presParOf" srcId="{E67E17B5-D884-4DF4-A127-843CE1F7EDB4}" destId="{06EEC865-D99B-4C82-A73E-64133C10071F}" srcOrd="1" destOrd="0" presId="urn:microsoft.com/office/officeart/2008/layout/NameandTitleOrganizationalChart"/>
    <dgm:cxn modelId="{D4D6D453-E802-4F4D-A524-05DBE6B9DC05}" type="presParOf" srcId="{E67E17B5-D884-4DF4-A127-843CE1F7EDB4}" destId="{62DF83DD-85A9-40E2-BDB5-8CF13A900B34}" srcOrd="2" destOrd="0" presId="urn:microsoft.com/office/officeart/2008/layout/NameandTitleOrganizationalChart"/>
    <dgm:cxn modelId="{04D58F12-7F3A-463F-A0DF-EA0AB69AFCEA}" type="presParOf" srcId="{87D1D196-DA0E-40A3-9996-CA7B0239AFE9}" destId="{DD0BA318-6702-40D5-B816-E4E54FFA12AD}" srcOrd="1" destOrd="0" presId="urn:microsoft.com/office/officeart/2008/layout/NameandTitleOrganizationalChart"/>
    <dgm:cxn modelId="{CFD6CA6F-9B3B-4148-92C8-A85C605881CF}" type="presParOf" srcId="{87D1D196-DA0E-40A3-9996-CA7B0239AFE9}" destId="{657C3DBD-E8C9-4488-B155-949DCB9E9F7A}" srcOrd="2" destOrd="0" presId="urn:microsoft.com/office/officeart/2008/layout/NameandTitleOrganizationalChart"/>
    <dgm:cxn modelId="{B010EAD9-D4FB-4D8A-8C4A-AA82E168B273}" type="presParOf" srcId="{F0DA77A3-7587-4963-A59C-484CF586F0C7}" destId="{DB8B6A91-520B-411E-B4F8-6986EA749DE7}" srcOrd="4" destOrd="0" presId="urn:microsoft.com/office/officeart/2008/layout/NameandTitleOrganizationalChart"/>
    <dgm:cxn modelId="{05CF4707-704B-4EE3-8880-26093DA6F686}" type="presParOf" srcId="{F0DA77A3-7587-4963-A59C-484CF586F0C7}" destId="{A6C52126-B1FD-4B5B-A2A4-2DE0A02A3C25}" srcOrd="5" destOrd="0" presId="urn:microsoft.com/office/officeart/2008/layout/NameandTitleOrganizationalChart"/>
    <dgm:cxn modelId="{CE1F2565-FBBB-4632-B277-77BD29EC6D0F}" type="presParOf" srcId="{A6C52126-B1FD-4B5B-A2A4-2DE0A02A3C25}" destId="{FE6D6F58-4E14-4836-AADD-1E3868D7B1C5}" srcOrd="0" destOrd="0" presId="urn:microsoft.com/office/officeart/2008/layout/NameandTitleOrganizationalChart"/>
    <dgm:cxn modelId="{132C7683-A8BF-4595-B343-2A2D3577EB6A}" type="presParOf" srcId="{FE6D6F58-4E14-4836-AADD-1E3868D7B1C5}" destId="{E2D5BA6F-1813-4AC1-9FE0-0B9A2BEF6D5A}" srcOrd="0" destOrd="0" presId="urn:microsoft.com/office/officeart/2008/layout/NameandTitleOrganizationalChart"/>
    <dgm:cxn modelId="{0C8DFF89-FC26-4EDD-A9D7-E459F252750F}" type="presParOf" srcId="{FE6D6F58-4E14-4836-AADD-1E3868D7B1C5}" destId="{39D9FEA1-5C18-450E-BD6E-29EA2508ED04}" srcOrd="1" destOrd="0" presId="urn:microsoft.com/office/officeart/2008/layout/NameandTitleOrganizationalChart"/>
    <dgm:cxn modelId="{B92913D7-FA51-426B-87DF-ABF2E70AAE11}" type="presParOf" srcId="{FE6D6F58-4E14-4836-AADD-1E3868D7B1C5}" destId="{8F8C7AE7-45F1-429B-932C-0BBB39AF4960}" srcOrd="2" destOrd="0" presId="urn:microsoft.com/office/officeart/2008/layout/NameandTitleOrganizationalChart"/>
    <dgm:cxn modelId="{CEACF4CA-BF7B-4410-8E21-6E86A7CECF35}" type="presParOf" srcId="{A6C52126-B1FD-4B5B-A2A4-2DE0A02A3C25}" destId="{7B79FAD4-4E7B-4B9A-8BE8-96335B1EEFA3}" srcOrd="1" destOrd="0" presId="urn:microsoft.com/office/officeart/2008/layout/NameandTitleOrganizationalChart"/>
    <dgm:cxn modelId="{B05EE109-E2BE-49F6-84AB-2DD84A41BD44}" type="presParOf" srcId="{A6C52126-B1FD-4B5B-A2A4-2DE0A02A3C25}" destId="{43B12582-B55E-47EB-9DA6-EC01E82D6ECE}" srcOrd="2" destOrd="0" presId="urn:microsoft.com/office/officeart/2008/layout/NameandTitleOrganizationalChart"/>
    <dgm:cxn modelId="{CAE903AA-AEAE-406D-8C39-28D485DC8272}" type="presParOf" srcId="{0046143C-DF78-4E3C-9235-D92140C10CED}" destId="{92966028-CBE8-4814-9CF5-76B728EFD64E}" srcOrd="4" destOrd="0" presId="urn:microsoft.com/office/officeart/2008/layout/NameandTitleOrganizationalChart"/>
    <dgm:cxn modelId="{FF1D27A8-EDC4-4E89-A0FB-91E481214F26}" type="presParOf" srcId="{0046143C-DF78-4E3C-9235-D92140C10CED}" destId="{8EE6137B-C535-41BB-A311-55D5A854429B}" srcOrd="5" destOrd="0" presId="urn:microsoft.com/office/officeart/2008/layout/NameandTitleOrganizationalChart"/>
    <dgm:cxn modelId="{25E56AD8-1FC2-4927-B320-1A0C85811408}" type="presParOf" srcId="{8EE6137B-C535-41BB-A311-55D5A854429B}" destId="{D9678432-4DD6-429F-A89B-EE1DDD28CBF3}" srcOrd="0" destOrd="0" presId="urn:microsoft.com/office/officeart/2008/layout/NameandTitleOrganizationalChart"/>
    <dgm:cxn modelId="{9465FB68-BB22-4478-B9C4-0BF1D0A57173}" type="presParOf" srcId="{D9678432-4DD6-429F-A89B-EE1DDD28CBF3}" destId="{ADBFAFC1-282C-451E-86DA-1671B845F645}" srcOrd="0" destOrd="0" presId="urn:microsoft.com/office/officeart/2008/layout/NameandTitleOrganizationalChart"/>
    <dgm:cxn modelId="{FC51E3BE-0E0E-4F2A-88D3-D7CCEF34FB75}" type="presParOf" srcId="{D9678432-4DD6-429F-A89B-EE1DDD28CBF3}" destId="{8D76D2E4-8545-4FE0-B674-AFCA3B66A722}" srcOrd="1" destOrd="0" presId="urn:microsoft.com/office/officeart/2008/layout/NameandTitleOrganizationalChart"/>
    <dgm:cxn modelId="{43323B39-D974-44C5-910C-BA08194964B4}" type="presParOf" srcId="{D9678432-4DD6-429F-A89B-EE1DDD28CBF3}" destId="{3C006545-FFBE-4AE5-A19F-33F3CC603E51}" srcOrd="2" destOrd="0" presId="urn:microsoft.com/office/officeart/2008/layout/NameandTitleOrganizationalChart"/>
    <dgm:cxn modelId="{611C431C-FFE2-4951-8EA1-87513E8C3BDE}" type="presParOf" srcId="{8EE6137B-C535-41BB-A311-55D5A854429B}" destId="{21D30FC3-67B3-47A4-96E8-24F1A9ACF0B6}" srcOrd="1" destOrd="0" presId="urn:microsoft.com/office/officeart/2008/layout/NameandTitleOrganizationalChart"/>
    <dgm:cxn modelId="{2487067B-FB97-4A67-8BC1-326377038FB5}" type="presParOf" srcId="{8EE6137B-C535-41BB-A311-55D5A854429B}" destId="{3E35C8BC-F61A-4592-9571-BA87E335E0E3}" srcOrd="2" destOrd="0" presId="urn:microsoft.com/office/officeart/2008/layout/NameandTitleOrganizationalChart"/>
    <dgm:cxn modelId="{1EFB0E46-5B23-41F5-91C8-EB42891E4C8D}" type="presParOf" srcId="{62D4C391-BC7B-47E6-9002-491A2C068572}" destId="{C472693D-2AB1-4E54-AF82-88911138E9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4574CF-9515-40C9-A34F-4E88C97B1A4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0B9B2B-DA5F-4B06-A6B3-5E0123F5438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0" dirty="0"/>
            <a:t>Число физических лиц основных работников</a:t>
          </a:r>
        </a:p>
      </dgm:t>
    </dgm:pt>
    <dgm:pt modelId="{1F859971-E432-4987-8044-FD220823256E}" type="parTrans" cxnId="{F50F8A6F-8C67-47EF-94A7-97F593A46F91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CA59EE4-99B0-4692-B74B-34560CF7E749}" type="sibTrans" cxnId="{F50F8A6F-8C67-47EF-94A7-97F593A46F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284 человек</a:t>
          </a:r>
        </a:p>
      </dgm:t>
    </dgm:pt>
    <dgm:pt modelId="{6FC213C1-8A8F-4682-A497-1088245407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0" dirty="0"/>
            <a:t>коэффициент совместительства</a:t>
          </a:r>
        </a:p>
      </dgm:t>
    </dgm:pt>
    <dgm:pt modelId="{9DEBA7D9-940A-415E-A80A-68B06D7F9596}" type="parTrans" cxnId="{D8017FBE-C9A0-4B93-9FAD-21E11CF6E7B0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B9D36F1-915A-4BCB-BE02-5D04D5F2CA97}" type="sibTrans" cxnId="{D8017FBE-C9A0-4B93-9FAD-21E11CF6E7B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000" dirty="0"/>
            <a:t>ОБЩИЙ 1,3</a:t>
          </a:r>
        </a:p>
      </dgm:t>
    </dgm:pt>
    <dgm:pt modelId="{C5803F1E-047B-4EA0-B7D7-04A0C1819D9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b="0" dirty="0"/>
            <a:t>Обеспеченность на 10000</a:t>
          </a:r>
        </a:p>
      </dgm:t>
    </dgm:pt>
    <dgm:pt modelId="{E02170E1-A66A-4C1A-8BEA-88AEB7F304F4}" type="parTrans" cxnId="{29B290DD-D1B8-400C-B63F-6F56564A3F99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9C8636-BFCC-4A89-B135-C71B43169EA3}" type="sibTrans" cxnId="{29B290DD-D1B8-400C-B63F-6F56564A3F9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2,5</a:t>
          </a:r>
        </a:p>
      </dgm:t>
    </dgm:pt>
    <dgm:pt modelId="{31617576-1CD7-47EF-B45C-89CC792157EC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123 человека</a:t>
          </a:r>
        </a:p>
      </dgm:t>
    </dgm:pt>
    <dgm:pt modelId="{1CBE46CE-DDCF-4A66-8835-69DF9846EB6A}" type="sibTrans" cxnId="{2B5ED1DF-B370-499C-B7A9-35FC60EFEDF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8B947B14-4521-413B-9823-5CA2DA195AFF}" type="parTrans" cxnId="{2B5ED1DF-B370-499C-B7A9-35FC60EFEDF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CE08057-4215-4CCD-9B6F-A11F550A99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53 человека</a:t>
          </a:r>
        </a:p>
      </dgm:t>
    </dgm:pt>
    <dgm:pt modelId="{427FE4AA-33B4-44D2-92C6-7F966ED51D68}" type="par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B0875D8-D686-4A6C-8598-E72DF85F58D2}" type="sib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45F04A8C-A2CF-4506-892F-035F1E1487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105 человек</a:t>
          </a:r>
        </a:p>
      </dgm:t>
    </dgm:pt>
    <dgm:pt modelId="{05D5FB8D-9300-4C1F-B078-A44C7E88F9F0}" type="par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9B82C43-0E63-4FAC-A372-4F986357602E}" type="sib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10F4158E-EBE7-47B8-A33A-F392D6E448B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0" dirty="0"/>
            <a:t>2021</a:t>
          </a:r>
        </a:p>
      </dgm:t>
    </dgm:pt>
    <dgm:pt modelId="{64925B76-513F-4001-800F-26C703633375}" type="sibTrans" cxnId="{4706B268-EB32-48A9-9B24-0CF876DECF7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Укомплектованность,  рентгенолаборанты</a:t>
          </a:r>
        </a:p>
      </dgm:t>
    </dgm:pt>
    <dgm:pt modelId="{386A51D2-CFFC-4E55-A239-24EB1480A528}" type="parTrans" cxnId="{4706B268-EB32-48A9-9B24-0CF876DECF74}">
      <dgm:prSet/>
      <dgm:spPr/>
      <dgm:t>
        <a:bodyPr/>
        <a:lstStyle/>
        <a:p>
          <a:endParaRPr lang="ru-RU"/>
        </a:p>
      </dgm:t>
    </dgm:pt>
    <dgm:pt modelId="{67C9B45F-7D0B-4352-96DB-024781D4E356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1,33</a:t>
          </a:r>
        </a:p>
      </dgm:t>
    </dgm:pt>
    <dgm:pt modelId="{AF8B82B1-A833-4886-A190-62A7718EBB32}" type="par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334EEB0-7D8F-4089-9DC6-01CBBF24E425}" type="sib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FD33E245-9FAC-4CAB-8F68-F8CF1D01B94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1,43</a:t>
          </a:r>
        </a:p>
      </dgm:t>
    </dgm:pt>
    <dgm:pt modelId="{6977ABF2-C9B4-4FFF-B461-E505447BDE98}" type="parTrans" cxnId="{476CA9AB-A543-4355-AC71-BEDB5CDEE20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8702DA9-F47B-4225-981E-6E0EC0A701D5}" type="sibTrans" cxnId="{476CA9AB-A543-4355-AC71-BEDB5CDEE20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5594A21B-E9A3-467D-8DCC-0C438F3EB03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/>
            <a:t>1,3</a:t>
          </a:r>
        </a:p>
      </dgm:t>
    </dgm:pt>
    <dgm:pt modelId="{E93BFEA2-7166-4CD9-95CD-0291CB56B334}" type="par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2271EED-C3C3-4C44-AFDC-8AEE316E6A2A}" type="sib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3204F83D-6640-475C-A550-72F29FFE1628}" type="pres">
      <dgm:prSet presAssocID="{1E4574CF-9515-40C9-A34F-4E88C97B1A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2D4C391-BC7B-47E6-9002-491A2C068572}" type="pres">
      <dgm:prSet presAssocID="{10F4158E-EBE7-47B8-A33A-F392D6E448BB}" presName="hierRoot1" presStyleCnt="0">
        <dgm:presLayoutVars>
          <dgm:hierBranch val="init"/>
        </dgm:presLayoutVars>
      </dgm:prSet>
      <dgm:spPr/>
    </dgm:pt>
    <dgm:pt modelId="{6D7332AA-2BF1-479F-A6DA-B6BCBAACB4E5}" type="pres">
      <dgm:prSet presAssocID="{10F4158E-EBE7-47B8-A33A-F392D6E448BB}" presName="rootComposite1" presStyleCnt="0"/>
      <dgm:spPr/>
    </dgm:pt>
    <dgm:pt modelId="{1CED2A36-7940-49EF-BBF1-ECB299EBAA98}" type="pres">
      <dgm:prSet presAssocID="{10F4158E-EBE7-47B8-A33A-F392D6E448BB}" presName="rootText1" presStyleLbl="node0" presStyleIdx="0" presStyleCnt="1" custLinFactNeighborX="-1957" custLinFactNeighborY="-4966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0221B03-F58D-4B24-8C0D-3C7BDE868607}" type="pres">
      <dgm:prSet presAssocID="{10F4158E-EBE7-47B8-A33A-F392D6E448BB}" presName="titleText1" presStyleLbl="fgAcc0" presStyleIdx="0" presStyleCnt="1" custScaleX="462642" custScaleY="175117" custLinFactY="-300000" custLinFactNeighborX="-26352" custLinFactNeighborY="-36532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12EE08A-4C32-4E95-9893-2BEFC6BE6E4D}" type="pres">
      <dgm:prSet presAssocID="{10F4158E-EBE7-47B8-A33A-F392D6E448BB}" presName="rootConnector1" presStyleLbl="node1" presStyleIdx="0" presStyleCnt="3"/>
      <dgm:spPr/>
      <dgm:t>
        <a:bodyPr/>
        <a:lstStyle/>
        <a:p>
          <a:endParaRPr lang="ru-RU"/>
        </a:p>
      </dgm:t>
    </dgm:pt>
    <dgm:pt modelId="{0046143C-DF78-4E3C-9235-D92140C10CED}" type="pres">
      <dgm:prSet presAssocID="{10F4158E-EBE7-47B8-A33A-F392D6E448BB}" presName="hierChild2" presStyleCnt="0"/>
      <dgm:spPr/>
    </dgm:pt>
    <dgm:pt modelId="{09CAAC5B-2B54-46D0-8372-31C20C0FFDAB}" type="pres">
      <dgm:prSet presAssocID="{1F859971-E432-4987-8044-FD220823256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CDD17B6-D9CE-40E6-9F9B-4C3183E91606}" type="pres">
      <dgm:prSet presAssocID="{480B9B2B-DA5F-4B06-A6B3-5E0123F54380}" presName="hierRoot2" presStyleCnt="0">
        <dgm:presLayoutVars>
          <dgm:hierBranch val="init"/>
        </dgm:presLayoutVars>
      </dgm:prSet>
      <dgm:spPr/>
    </dgm:pt>
    <dgm:pt modelId="{8E72892F-7421-493A-817A-025657A3B850}" type="pres">
      <dgm:prSet presAssocID="{480B9B2B-DA5F-4B06-A6B3-5E0123F54380}" presName="rootComposite" presStyleCnt="0"/>
      <dgm:spPr/>
    </dgm:pt>
    <dgm:pt modelId="{D0F25430-AD9C-443E-9828-EB25333BD899}" type="pres">
      <dgm:prSet presAssocID="{480B9B2B-DA5F-4B06-A6B3-5E0123F54380}" presName="rootText" presStyleLbl="node1" presStyleIdx="0" presStyleCnt="3" custScaleX="125082" custScaleY="14702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5E615B2-40E6-4423-BC4D-2D7B6B44EF1D}" type="pres">
      <dgm:prSet presAssocID="{480B9B2B-DA5F-4B06-A6B3-5E0123F54380}" presName="titleText2" presStyleLbl="fgAcc1" presStyleIdx="0" presStyleCnt="3" custScaleX="149582" custScaleY="101330" custLinFactY="88306" custLinFactNeighborX="-1619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CC20277-49A4-47BA-8FF9-640104C0AA78}" type="pres">
      <dgm:prSet presAssocID="{480B9B2B-DA5F-4B06-A6B3-5E0123F54380}" presName="rootConnector" presStyleLbl="node2" presStyleIdx="0" presStyleCnt="0"/>
      <dgm:spPr/>
      <dgm:t>
        <a:bodyPr/>
        <a:lstStyle/>
        <a:p>
          <a:endParaRPr lang="ru-RU"/>
        </a:p>
      </dgm:t>
    </dgm:pt>
    <dgm:pt modelId="{D0C4C912-ABA0-4F13-9C19-2372D4BFCE04}" type="pres">
      <dgm:prSet presAssocID="{480B9B2B-DA5F-4B06-A6B3-5E0123F54380}" presName="hierChild4" presStyleCnt="0"/>
      <dgm:spPr/>
    </dgm:pt>
    <dgm:pt modelId="{02417F57-EC1C-47E2-B842-FFE48E9D2254}" type="pres">
      <dgm:prSet presAssocID="{480B9B2B-DA5F-4B06-A6B3-5E0123F54380}" presName="hierChild5" presStyleCnt="0"/>
      <dgm:spPr/>
    </dgm:pt>
    <dgm:pt modelId="{8CDE82A6-D5D5-4E01-9ECA-E0139B747D52}" type="pres">
      <dgm:prSet presAssocID="{8B947B14-4521-413B-9823-5CA2DA195AFF}" presName="Name96" presStyleLbl="parChTrans1D3" presStyleIdx="0" presStyleCnt="6"/>
      <dgm:spPr/>
      <dgm:t>
        <a:bodyPr/>
        <a:lstStyle/>
        <a:p>
          <a:endParaRPr lang="ru-RU"/>
        </a:p>
      </dgm:t>
    </dgm:pt>
    <dgm:pt modelId="{60219C44-F37D-46A0-85FD-028A5EBDB342}" type="pres">
      <dgm:prSet presAssocID="{31617576-1CD7-47EF-B45C-89CC792157EC}" presName="hierRoot3" presStyleCnt="0">
        <dgm:presLayoutVars>
          <dgm:hierBranch val="init"/>
        </dgm:presLayoutVars>
      </dgm:prSet>
      <dgm:spPr/>
    </dgm:pt>
    <dgm:pt modelId="{9E4FCDC0-7DE8-4879-911A-9E7A72629C5F}" type="pres">
      <dgm:prSet presAssocID="{31617576-1CD7-47EF-B45C-89CC792157EC}" presName="rootComposite3" presStyleCnt="0"/>
      <dgm:spPr/>
    </dgm:pt>
    <dgm:pt modelId="{3A8D4699-76D2-494B-9C8E-424FF56E9DCA}" type="pres">
      <dgm:prSet presAssocID="{31617576-1CD7-47EF-B45C-89CC792157EC}" presName="rootText3" presStyleLbl="asst1" presStyleIdx="0" presStyleCnt="6" custLinFactX="49779" custLinFactNeighborX="100000" custLinFactNeighborY="33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5CB60-A9EF-4612-9A3E-197F81047E88}" type="pres">
      <dgm:prSet presAssocID="{31617576-1CD7-47EF-B45C-89CC792157EC}" presName="titleText3" presStyleLbl="fgAcc2" presStyleIdx="0" presStyleCnt="6" custLinFactNeighborX="-8280" custLinFactNeighborY="-274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8EF3E02-7FA4-4B01-B088-B48C1885FB5F}" type="pres">
      <dgm:prSet presAssocID="{31617576-1CD7-47EF-B45C-89CC792157EC}" presName="rootConnector3" presStyleLbl="asst2" presStyleIdx="0" presStyleCnt="0"/>
      <dgm:spPr/>
      <dgm:t>
        <a:bodyPr/>
        <a:lstStyle/>
        <a:p>
          <a:endParaRPr lang="ru-RU"/>
        </a:p>
      </dgm:t>
    </dgm:pt>
    <dgm:pt modelId="{8CE6ED4E-DBDF-404B-A6BC-BD4CC14CC4AF}" type="pres">
      <dgm:prSet presAssocID="{31617576-1CD7-47EF-B45C-89CC792157EC}" presName="hierChild6" presStyleCnt="0"/>
      <dgm:spPr/>
    </dgm:pt>
    <dgm:pt modelId="{54E7199A-2D6C-4DA6-B965-4C1733BF35F1}" type="pres">
      <dgm:prSet presAssocID="{31617576-1CD7-47EF-B45C-89CC792157EC}" presName="hierChild7" presStyleCnt="0"/>
      <dgm:spPr/>
    </dgm:pt>
    <dgm:pt modelId="{FD5532EF-3A34-4CAD-A5CB-D0B11B39D864}" type="pres">
      <dgm:prSet presAssocID="{427FE4AA-33B4-44D2-92C6-7F966ED51D68}" presName="Name96" presStyleLbl="parChTrans1D3" presStyleIdx="1" presStyleCnt="6"/>
      <dgm:spPr/>
      <dgm:t>
        <a:bodyPr/>
        <a:lstStyle/>
        <a:p>
          <a:endParaRPr lang="ru-RU"/>
        </a:p>
      </dgm:t>
    </dgm:pt>
    <dgm:pt modelId="{F319BBD0-7693-490C-9B8D-7529B4C5594C}" type="pres">
      <dgm:prSet presAssocID="{2CE08057-4215-4CCD-9B6F-A11F550A994E}" presName="hierRoot3" presStyleCnt="0">
        <dgm:presLayoutVars>
          <dgm:hierBranch val="init"/>
        </dgm:presLayoutVars>
      </dgm:prSet>
      <dgm:spPr/>
    </dgm:pt>
    <dgm:pt modelId="{91B83D13-70CB-4747-94A7-2E2393C95124}" type="pres">
      <dgm:prSet presAssocID="{2CE08057-4215-4CCD-9B6F-A11F550A994E}" presName="rootComposite3" presStyleCnt="0"/>
      <dgm:spPr/>
    </dgm:pt>
    <dgm:pt modelId="{66631ECF-73F9-473F-BC27-8A0FA8E0D53F}" type="pres">
      <dgm:prSet presAssocID="{2CE08057-4215-4CCD-9B6F-A11F550A994E}" presName="rootText3" presStyleLbl="asst1" presStyleIdx="1" presStyleCnt="6" custLinFactY="83135" custLinFactNeighborX="14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2003A-D103-446E-BEC9-F22A0728A7B8}" type="pres">
      <dgm:prSet presAssocID="{2CE08057-4215-4CCD-9B6F-A11F550A994E}" presName="titleText3" presStyleLbl="fgAcc2" presStyleIdx="1" presStyleCnt="6" custLinFactX="-57663" custLinFactY="200000" custLinFactNeighborX="-100000" custLinFactNeighborY="20230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B9E22C5-DECB-4644-81B3-C2032088A4D2}" type="pres">
      <dgm:prSet presAssocID="{2CE08057-4215-4CCD-9B6F-A11F550A99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A9BADC1-0D85-4C73-9DC9-27CC8AEBB189}" type="pres">
      <dgm:prSet presAssocID="{2CE08057-4215-4CCD-9B6F-A11F550A994E}" presName="hierChild6" presStyleCnt="0"/>
      <dgm:spPr/>
    </dgm:pt>
    <dgm:pt modelId="{9CDF8679-A70C-4EC6-ADBA-45D2EAE327E9}" type="pres">
      <dgm:prSet presAssocID="{2CE08057-4215-4CCD-9B6F-A11F550A994E}" presName="hierChild7" presStyleCnt="0"/>
      <dgm:spPr/>
    </dgm:pt>
    <dgm:pt modelId="{5109DF7C-48A0-458E-90B2-055DFDDF6DC3}" type="pres">
      <dgm:prSet presAssocID="{05D5FB8D-9300-4C1F-B078-A44C7E88F9F0}" presName="Name96" presStyleLbl="parChTrans1D3" presStyleIdx="2" presStyleCnt="6"/>
      <dgm:spPr/>
      <dgm:t>
        <a:bodyPr/>
        <a:lstStyle/>
        <a:p>
          <a:endParaRPr lang="ru-RU"/>
        </a:p>
      </dgm:t>
    </dgm:pt>
    <dgm:pt modelId="{9D3BCC34-E449-47FC-8796-4854A81831FB}" type="pres">
      <dgm:prSet presAssocID="{45F04A8C-A2CF-4506-892F-035F1E14874E}" presName="hierRoot3" presStyleCnt="0">
        <dgm:presLayoutVars>
          <dgm:hierBranch val="init"/>
        </dgm:presLayoutVars>
      </dgm:prSet>
      <dgm:spPr/>
    </dgm:pt>
    <dgm:pt modelId="{0DAD6FA6-901B-46BB-AAB3-F0D1C87F6443}" type="pres">
      <dgm:prSet presAssocID="{45F04A8C-A2CF-4506-892F-035F1E14874E}" presName="rootComposite3" presStyleCnt="0"/>
      <dgm:spPr/>
    </dgm:pt>
    <dgm:pt modelId="{228680F5-247A-4697-B48E-8D7B8ADB61D4}" type="pres">
      <dgm:prSet presAssocID="{45F04A8C-A2CF-4506-892F-035F1E14874E}" presName="rootText3" presStyleLbl="asst1" presStyleIdx="2" presStyleCnt="6" custScaleX="102142" custLinFactX="51735" custLinFactY="6843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735D-0BB2-4754-A878-60467F4A858C}" type="pres">
      <dgm:prSet presAssocID="{45F04A8C-A2CF-4506-892F-035F1E14874E}" presName="titleText3" presStyleLbl="fgAcc2" presStyleIdx="2" presStyleCnt="6" custLinFactY="168363" custLinFactNeighborX="-508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38EBB8F-71E3-45B0-A113-881BBCC1602C}" type="pres">
      <dgm:prSet presAssocID="{45F04A8C-A2CF-4506-892F-035F1E1487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6F2D5C24-2420-4C6B-B068-DBC68E5393DD}" type="pres">
      <dgm:prSet presAssocID="{45F04A8C-A2CF-4506-892F-035F1E14874E}" presName="hierChild6" presStyleCnt="0"/>
      <dgm:spPr/>
    </dgm:pt>
    <dgm:pt modelId="{9265FCCD-798F-4FEC-B950-3A8979CC12A1}" type="pres">
      <dgm:prSet presAssocID="{45F04A8C-A2CF-4506-892F-035F1E14874E}" presName="hierChild7" presStyleCnt="0"/>
      <dgm:spPr/>
    </dgm:pt>
    <dgm:pt modelId="{8080CE58-EC2A-413C-9F38-B5F4A76AF804}" type="pres">
      <dgm:prSet presAssocID="{9DEBA7D9-940A-415E-A80A-68B06D7F959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223E21D-FC67-4A2B-BBD4-72041CD9A68F}" type="pres">
      <dgm:prSet presAssocID="{6FC213C1-8A8F-4682-A497-1088245407D4}" presName="hierRoot2" presStyleCnt="0">
        <dgm:presLayoutVars>
          <dgm:hierBranch val="init"/>
        </dgm:presLayoutVars>
      </dgm:prSet>
      <dgm:spPr/>
    </dgm:pt>
    <dgm:pt modelId="{AD625193-36A0-415D-90E7-FB0331DC5BC1}" type="pres">
      <dgm:prSet presAssocID="{6FC213C1-8A8F-4682-A497-1088245407D4}" presName="rootComposite" presStyleCnt="0"/>
      <dgm:spPr/>
    </dgm:pt>
    <dgm:pt modelId="{740BC22E-F00C-4C13-925D-9336DA9F2638}" type="pres">
      <dgm:prSet presAssocID="{6FC213C1-8A8F-4682-A497-1088245407D4}" presName="rootText" presStyleLbl="node1" presStyleIdx="1" presStyleCnt="3" custScaleX="13539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A287433F-D4E2-4012-93E0-0D62E84E3A2F}" type="pres">
      <dgm:prSet presAssocID="{6FC213C1-8A8F-4682-A497-1088245407D4}" presName="titleText2" presStyleLbl="fgAcc1" presStyleIdx="1" presStyleCnt="3" custLinFactY="19612" custLinFactNeighborX="196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B8DF113-0863-428F-9726-3987D9C03655}" type="pres">
      <dgm:prSet presAssocID="{6FC213C1-8A8F-4682-A497-1088245407D4}" presName="rootConnector" presStyleLbl="node2" presStyleIdx="0" presStyleCnt="0"/>
      <dgm:spPr/>
      <dgm:t>
        <a:bodyPr/>
        <a:lstStyle/>
        <a:p>
          <a:endParaRPr lang="ru-RU"/>
        </a:p>
      </dgm:t>
    </dgm:pt>
    <dgm:pt modelId="{AE27EC9F-06FF-40EA-B5A9-EAE25118F383}" type="pres">
      <dgm:prSet presAssocID="{6FC213C1-8A8F-4682-A497-1088245407D4}" presName="hierChild4" presStyleCnt="0"/>
      <dgm:spPr/>
    </dgm:pt>
    <dgm:pt modelId="{F0DA77A3-7587-4963-A59C-484CF586F0C7}" type="pres">
      <dgm:prSet presAssocID="{6FC213C1-8A8F-4682-A497-1088245407D4}" presName="hierChild5" presStyleCnt="0"/>
      <dgm:spPr/>
    </dgm:pt>
    <dgm:pt modelId="{A868F9EA-E853-4D1D-8DF1-9455C243E51C}" type="pres">
      <dgm:prSet presAssocID="{AF8B82B1-A833-4886-A190-62A7718EBB32}" presName="Name96" presStyleLbl="parChTrans1D3" presStyleIdx="3" presStyleCnt="6"/>
      <dgm:spPr/>
      <dgm:t>
        <a:bodyPr/>
        <a:lstStyle/>
        <a:p>
          <a:endParaRPr lang="ru-RU"/>
        </a:p>
      </dgm:t>
    </dgm:pt>
    <dgm:pt modelId="{DA3E4277-F070-4446-A7AA-3F56C4FD5952}" type="pres">
      <dgm:prSet presAssocID="{67C9B45F-7D0B-4352-96DB-024781D4E356}" presName="hierRoot3" presStyleCnt="0">
        <dgm:presLayoutVars>
          <dgm:hierBranch val="init"/>
        </dgm:presLayoutVars>
      </dgm:prSet>
      <dgm:spPr/>
    </dgm:pt>
    <dgm:pt modelId="{5BF233B8-00CA-4501-99F1-B38DE7D25E7C}" type="pres">
      <dgm:prSet presAssocID="{67C9B45F-7D0B-4352-96DB-024781D4E356}" presName="rootComposite3" presStyleCnt="0"/>
      <dgm:spPr/>
    </dgm:pt>
    <dgm:pt modelId="{9CF62D69-0163-4D9B-B342-FED18DCCB7B2}" type="pres">
      <dgm:prSet presAssocID="{67C9B45F-7D0B-4352-96DB-024781D4E356}" presName="rootText3" presStyleLbl="asst1" presStyleIdx="3" presStyleCnt="6" custLinFactX="34892" custLinFactNeighborX="100000" custLinFactNeighborY="6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DCD713-D7C2-4397-B5EE-F6368B069AD0}" type="pres">
      <dgm:prSet presAssocID="{67C9B45F-7D0B-4352-96DB-024781D4E356}" presName="titleText3" presStyleLbl="fgAcc2" presStyleIdx="3" presStyleCnt="6" custScaleY="108664" custLinFactNeighborX="-4965" custLinFactNeighborY="796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B0D320A-472A-4F1B-9B5F-90556D042E35}" type="pres">
      <dgm:prSet presAssocID="{67C9B45F-7D0B-4352-96DB-024781D4E356}" presName="rootConnector3" presStyleLbl="asst2" presStyleIdx="0" presStyleCnt="0"/>
      <dgm:spPr/>
      <dgm:t>
        <a:bodyPr/>
        <a:lstStyle/>
        <a:p>
          <a:endParaRPr lang="ru-RU"/>
        </a:p>
      </dgm:t>
    </dgm:pt>
    <dgm:pt modelId="{4FA5C811-E4AA-43AB-B6A7-D3D54EFB80D8}" type="pres">
      <dgm:prSet presAssocID="{67C9B45F-7D0B-4352-96DB-024781D4E356}" presName="hierChild6" presStyleCnt="0"/>
      <dgm:spPr/>
    </dgm:pt>
    <dgm:pt modelId="{C7985AA8-D048-4860-BD3F-D7DEF7A8CAED}" type="pres">
      <dgm:prSet presAssocID="{67C9B45F-7D0B-4352-96DB-024781D4E356}" presName="hierChild7" presStyleCnt="0"/>
      <dgm:spPr/>
    </dgm:pt>
    <dgm:pt modelId="{B13B509F-27C1-4234-B73A-A045FCE6B952}" type="pres">
      <dgm:prSet presAssocID="{6977ABF2-C9B4-4FFF-B461-E505447BDE98}" presName="Name96" presStyleLbl="parChTrans1D3" presStyleIdx="4" presStyleCnt="6"/>
      <dgm:spPr/>
      <dgm:t>
        <a:bodyPr/>
        <a:lstStyle/>
        <a:p>
          <a:endParaRPr lang="ru-RU"/>
        </a:p>
      </dgm:t>
    </dgm:pt>
    <dgm:pt modelId="{87D1D196-DA0E-40A3-9996-CA7B0239AFE9}" type="pres">
      <dgm:prSet presAssocID="{FD33E245-9FAC-4CAB-8F68-F8CF1D01B94D}" presName="hierRoot3" presStyleCnt="0">
        <dgm:presLayoutVars>
          <dgm:hierBranch val="init"/>
        </dgm:presLayoutVars>
      </dgm:prSet>
      <dgm:spPr/>
    </dgm:pt>
    <dgm:pt modelId="{E67E17B5-D884-4DF4-A127-843CE1F7EDB4}" type="pres">
      <dgm:prSet presAssocID="{FD33E245-9FAC-4CAB-8F68-F8CF1D01B94D}" presName="rootComposite3" presStyleCnt="0"/>
      <dgm:spPr/>
    </dgm:pt>
    <dgm:pt modelId="{C5938F26-24DA-4E11-8EBA-9329CB3D5A3F}" type="pres">
      <dgm:prSet presAssocID="{FD33E245-9FAC-4CAB-8F68-F8CF1D01B94D}" presName="rootText3" presStyleLbl="asst1" presStyleIdx="4" presStyleCnt="6" custLinFactY="100000" custLinFactNeighborX="3119" custLinFactNeighborY="106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EEC865-D99B-4C82-A73E-64133C10071F}" type="pres">
      <dgm:prSet presAssocID="{FD33E245-9FAC-4CAB-8F68-F8CF1D01B94D}" presName="titleText3" presStyleLbl="fgAcc2" presStyleIdx="4" presStyleCnt="6" custLinFactX="-51265" custLinFactY="409028" custLinFactNeighborX="-1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2DF83DD-85A9-40E2-BDB5-8CF13A900B34}" type="pres">
      <dgm:prSet presAssocID="{FD33E245-9FAC-4CAB-8F68-F8CF1D01B94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D0BA318-6702-40D5-B816-E4E54FFA12AD}" type="pres">
      <dgm:prSet presAssocID="{FD33E245-9FAC-4CAB-8F68-F8CF1D01B94D}" presName="hierChild6" presStyleCnt="0"/>
      <dgm:spPr/>
    </dgm:pt>
    <dgm:pt modelId="{657C3DBD-E8C9-4488-B155-949DCB9E9F7A}" type="pres">
      <dgm:prSet presAssocID="{FD33E245-9FAC-4CAB-8F68-F8CF1D01B94D}" presName="hierChild7" presStyleCnt="0"/>
      <dgm:spPr/>
    </dgm:pt>
    <dgm:pt modelId="{DB8B6A91-520B-411E-B4F8-6986EA749DE7}" type="pres">
      <dgm:prSet presAssocID="{E93BFEA2-7166-4CD9-95CD-0291CB56B334}" presName="Name96" presStyleLbl="parChTrans1D3" presStyleIdx="5" presStyleCnt="6"/>
      <dgm:spPr/>
      <dgm:t>
        <a:bodyPr/>
        <a:lstStyle/>
        <a:p>
          <a:endParaRPr lang="ru-RU"/>
        </a:p>
      </dgm:t>
    </dgm:pt>
    <dgm:pt modelId="{A6C52126-B1FD-4B5B-A2A4-2DE0A02A3C25}" type="pres">
      <dgm:prSet presAssocID="{5594A21B-E9A3-467D-8DCC-0C438F3EB03D}" presName="hierRoot3" presStyleCnt="0">
        <dgm:presLayoutVars>
          <dgm:hierBranch val="init"/>
        </dgm:presLayoutVars>
      </dgm:prSet>
      <dgm:spPr/>
    </dgm:pt>
    <dgm:pt modelId="{FE6D6F58-4E14-4836-AADD-1E3868D7B1C5}" type="pres">
      <dgm:prSet presAssocID="{5594A21B-E9A3-467D-8DCC-0C438F3EB03D}" presName="rootComposite3" presStyleCnt="0"/>
      <dgm:spPr/>
    </dgm:pt>
    <dgm:pt modelId="{E2D5BA6F-1813-4AC1-9FE0-0B9A2BEF6D5A}" type="pres">
      <dgm:prSet presAssocID="{5594A21B-E9A3-467D-8DCC-0C438F3EB03D}" presName="rootText3" presStyleLbl="asst1" presStyleIdx="5" presStyleCnt="6" custLinFactX="36212" custLinFactY="9279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9FEA1-5C18-450E-BD6E-29EA2508ED04}" type="pres">
      <dgm:prSet presAssocID="{5594A21B-E9A3-467D-8DCC-0C438F3EB03D}" presName="titleText3" presStyleLbl="fgAcc2" presStyleIdx="5" presStyleCnt="6" custLinFactNeighborX="-8060" custLinFactNeighborY="54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F8C7AE7-45F1-429B-932C-0BBB39AF4960}" type="pres">
      <dgm:prSet presAssocID="{5594A21B-E9A3-467D-8DCC-0C438F3EB03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7B79FAD4-4E7B-4B9A-8BE8-96335B1EEFA3}" type="pres">
      <dgm:prSet presAssocID="{5594A21B-E9A3-467D-8DCC-0C438F3EB03D}" presName="hierChild6" presStyleCnt="0"/>
      <dgm:spPr/>
    </dgm:pt>
    <dgm:pt modelId="{43B12582-B55E-47EB-9DA6-EC01E82D6ECE}" type="pres">
      <dgm:prSet presAssocID="{5594A21B-E9A3-467D-8DCC-0C438F3EB03D}" presName="hierChild7" presStyleCnt="0"/>
      <dgm:spPr/>
    </dgm:pt>
    <dgm:pt modelId="{92966028-CBE8-4814-9CF5-76B728EFD64E}" type="pres">
      <dgm:prSet presAssocID="{E02170E1-A66A-4C1A-8BEA-88AEB7F304F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EE6137B-C535-41BB-A311-55D5A854429B}" type="pres">
      <dgm:prSet presAssocID="{C5803F1E-047B-4EA0-B7D7-04A0C1819D98}" presName="hierRoot2" presStyleCnt="0">
        <dgm:presLayoutVars>
          <dgm:hierBranch val="init"/>
        </dgm:presLayoutVars>
      </dgm:prSet>
      <dgm:spPr/>
    </dgm:pt>
    <dgm:pt modelId="{D9678432-4DD6-429F-A89B-EE1DDD28CBF3}" type="pres">
      <dgm:prSet presAssocID="{C5803F1E-047B-4EA0-B7D7-04A0C1819D98}" presName="rootComposite" presStyleCnt="0"/>
      <dgm:spPr/>
    </dgm:pt>
    <dgm:pt modelId="{ADBFAFC1-282C-451E-86DA-1671B845F645}" type="pres">
      <dgm:prSet presAssocID="{C5803F1E-047B-4EA0-B7D7-04A0C1819D98}" presName="rootText" presStyleLbl="node1" presStyleIdx="2" presStyleCnt="3" custScaleX="132268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D76D2E4-8545-4FE0-B674-AFCA3B66A722}" type="pres">
      <dgm:prSet presAssocID="{C5803F1E-047B-4EA0-B7D7-04A0C1819D98}" presName="titleText2" presStyleLbl="fgAcc1" presStyleIdx="2" presStyleCnt="3" custLinFactY="23350" custLinFactNeighborX="-1492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C006545-FFBE-4AE5-A19F-33F3CC603E51}" type="pres">
      <dgm:prSet presAssocID="{C5803F1E-047B-4EA0-B7D7-04A0C1819D98}" presName="rootConnector" presStyleLbl="node2" presStyleIdx="0" presStyleCnt="0"/>
      <dgm:spPr/>
      <dgm:t>
        <a:bodyPr/>
        <a:lstStyle/>
        <a:p>
          <a:endParaRPr lang="ru-RU"/>
        </a:p>
      </dgm:t>
    </dgm:pt>
    <dgm:pt modelId="{21D30FC3-67B3-47A4-96E8-24F1A9ACF0B6}" type="pres">
      <dgm:prSet presAssocID="{C5803F1E-047B-4EA0-B7D7-04A0C1819D98}" presName="hierChild4" presStyleCnt="0"/>
      <dgm:spPr/>
    </dgm:pt>
    <dgm:pt modelId="{3E35C8BC-F61A-4592-9571-BA87E335E0E3}" type="pres">
      <dgm:prSet presAssocID="{C5803F1E-047B-4EA0-B7D7-04A0C1819D98}" presName="hierChild5" presStyleCnt="0"/>
      <dgm:spPr/>
    </dgm:pt>
    <dgm:pt modelId="{C472693D-2AB1-4E54-AF82-88911138E93E}" type="pres">
      <dgm:prSet presAssocID="{10F4158E-EBE7-47B8-A33A-F392D6E448BB}" presName="hierChild3" presStyleCnt="0"/>
      <dgm:spPr/>
    </dgm:pt>
  </dgm:ptLst>
  <dgm:cxnLst>
    <dgm:cxn modelId="{360E64B7-81AD-41F3-A5C7-3A261E8F51C2}" type="presOf" srcId="{59B82C43-0E63-4FAC-A372-4F986357602E}" destId="{98EA735D-0BB2-4754-A878-60467F4A858C}" srcOrd="0" destOrd="0" presId="urn:microsoft.com/office/officeart/2008/layout/NameandTitleOrganizationalChart"/>
    <dgm:cxn modelId="{9A5EE5D2-31A2-44E1-9C24-F802348B35F9}" type="presOf" srcId="{480B9B2B-DA5F-4B06-A6B3-5E0123F54380}" destId="{BCC20277-49A4-47BA-8FF9-640104C0AA78}" srcOrd="1" destOrd="0" presId="urn:microsoft.com/office/officeart/2008/layout/NameandTitleOrganizationalChart"/>
    <dgm:cxn modelId="{4EBB36EA-5A0C-4984-9E03-24A5974082C2}" type="presOf" srcId="{1334EEB0-7D8F-4089-9DC6-01CBBF24E425}" destId="{35DCD713-D7C2-4397-B5EE-F6368B069AD0}" srcOrd="0" destOrd="0" presId="urn:microsoft.com/office/officeart/2008/layout/NameandTitleOrganizationalChart"/>
    <dgm:cxn modelId="{125AB043-DA89-4B13-BEE7-F2DCC8B44AE1}" type="presOf" srcId="{480B9B2B-DA5F-4B06-A6B3-5E0123F54380}" destId="{D0F25430-AD9C-443E-9828-EB25333BD899}" srcOrd="0" destOrd="0" presId="urn:microsoft.com/office/officeart/2008/layout/NameandTitleOrganizationalChart"/>
    <dgm:cxn modelId="{E85DDAF3-8F49-4FE0-9BF5-6321A0F9E8CE}" type="presOf" srcId="{9DEBA7D9-940A-415E-A80A-68B06D7F9596}" destId="{8080CE58-EC2A-413C-9F38-B5F4A76AF804}" srcOrd="0" destOrd="0" presId="urn:microsoft.com/office/officeart/2008/layout/NameandTitleOrganizationalChart"/>
    <dgm:cxn modelId="{C16C9697-1A57-4E6B-8E98-4505EF69DCE7}" type="presOf" srcId="{6977ABF2-C9B4-4FFF-B461-E505447BDE98}" destId="{B13B509F-27C1-4234-B73A-A045FCE6B952}" srcOrd="0" destOrd="0" presId="urn:microsoft.com/office/officeart/2008/layout/NameandTitleOrganizationalChart"/>
    <dgm:cxn modelId="{DEF995E6-E48F-434A-BA50-56B51F0934E4}" type="presOf" srcId="{C5803F1E-047B-4EA0-B7D7-04A0C1819D98}" destId="{ADBFAFC1-282C-451E-86DA-1671B845F645}" srcOrd="0" destOrd="0" presId="urn:microsoft.com/office/officeart/2008/layout/NameandTitleOrganizationalChart"/>
    <dgm:cxn modelId="{93A258D6-7167-4D05-AB95-1342974A7A5A}" srcId="{480B9B2B-DA5F-4B06-A6B3-5E0123F54380}" destId="{2CE08057-4215-4CCD-9B6F-A11F550A994E}" srcOrd="1" destOrd="0" parTransId="{427FE4AA-33B4-44D2-92C6-7F966ED51D68}" sibTransId="{DB0875D8-D686-4A6C-8598-E72DF85F58D2}"/>
    <dgm:cxn modelId="{D99DD64F-1F04-44C8-A482-D687D003FD41}" type="presOf" srcId="{AF8B82B1-A833-4886-A190-62A7718EBB32}" destId="{A868F9EA-E853-4D1D-8DF1-9455C243E51C}" srcOrd="0" destOrd="0" presId="urn:microsoft.com/office/officeart/2008/layout/NameandTitleOrganizationalChart"/>
    <dgm:cxn modelId="{B6AB50B8-C728-4328-B55B-72FB4F8FB5DD}" type="presOf" srcId="{45F04A8C-A2CF-4506-892F-035F1E14874E}" destId="{228680F5-247A-4697-B48E-8D7B8ADB61D4}" srcOrd="0" destOrd="0" presId="urn:microsoft.com/office/officeart/2008/layout/NameandTitleOrganizationalChart"/>
    <dgm:cxn modelId="{FFBD9E26-6B5A-4550-9335-A47B103EF38F}" type="presOf" srcId="{6FC213C1-8A8F-4682-A497-1088245407D4}" destId="{740BC22E-F00C-4C13-925D-9336DA9F2638}" srcOrd="0" destOrd="0" presId="urn:microsoft.com/office/officeart/2008/layout/NameandTitleOrganizationalChart"/>
    <dgm:cxn modelId="{5F7B8760-704C-4DC6-AD6B-B969470451B8}" srcId="{480B9B2B-DA5F-4B06-A6B3-5E0123F54380}" destId="{45F04A8C-A2CF-4506-892F-035F1E14874E}" srcOrd="2" destOrd="0" parTransId="{05D5FB8D-9300-4C1F-B078-A44C7E88F9F0}" sibTransId="{59B82C43-0E63-4FAC-A372-4F986357602E}"/>
    <dgm:cxn modelId="{86C4383A-20DF-4193-AA66-D3C77E2CC11A}" type="presOf" srcId="{45F04A8C-A2CF-4506-892F-035F1E14874E}" destId="{438EBB8F-71E3-45B0-A113-881BBCC1602C}" srcOrd="1" destOrd="0" presId="urn:microsoft.com/office/officeart/2008/layout/NameandTitleOrganizationalChart"/>
    <dgm:cxn modelId="{4706B268-EB32-48A9-9B24-0CF876DECF74}" srcId="{1E4574CF-9515-40C9-A34F-4E88C97B1A47}" destId="{10F4158E-EBE7-47B8-A33A-F392D6E448BB}" srcOrd="0" destOrd="0" parTransId="{386A51D2-CFFC-4E55-A239-24EB1480A528}" sibTransId="{64925B76-513F-4001-800F-26C703633375}"/>
    <dgm:cxn modelId="{64DAC5CC-8D5C-4D57-9F15-A8C60C0F2454}" type="presOf" srcId="{5594A21B-E9A3-467D-8DCC-0C438F3EB03D}" destId="{8F8C7AE7-45F1-429B-932C-0BBB39AF4960}" srcOrd="1" destOrd="0" presId="urn:microsoft.com/office/officeart/2008/layout/NameandTitleOrganizationalChart"/>
    <dgm:cxn modelId="{DCBED43D-DF71-4CEC-873C-5BC84D05DA9A}" type="presOf" srcId="{08702DA9-F47B-4225-981E-6E0EC0A701D5}" destId="{06EEC865-D99B-4C82-A73E-64133C10071F}" srcOrd="0" destOrd="0" presId="urn:microsoft.com/office/officeart/2008/layout/NameandTitleOrganizationalChart"/>
    <dgm:cxn modelId="{6713E97C-8721-41BC-830F-4D7DE1328EF3}" type="presOf" srcId="{7B9D36F1-915A-4BCB-BE02-5D04D5F2CA97}" destId="{A287433F-D4E2-4012-93E0-0D62E84E3A2F}" srcOrd="0" destOrd="0" presId="urn:microsoft.com/office/officeart/2008/layout/NameandTitleOrganizationalChart"/>
    <dgm:cxn modelId="{23CF5031-1D0A-4CBF-9D01-BD62FE706430}" type="presOf" srcId="{DB0875D8-D686-4A6C-8598-E72DF85F58D2}" destId="{B722003A-D103-446E-BEC9-F22A0728A7B8}" srcOrd="0" destOrd="0" presId="urn:microsoft.com/office/officeart/2008/layout/NameandTitleOrganizationalChart"/>
    <dgm:cxn modelId="{B23B54F9-5E6B-4FE0-BD3D-A845CA9357D2}" type="presOf" srcId="{FB9C8636-BFCC-4A89-B135-C71B43169EA3}" destId="{8D76D2E4-8545-4FE0-B674-AFCA3B66A722}" srcOrd="0" destOrd="0" presId="urn:microsoft.com/office/officeart/2008/layout/NameandTitleOrganizationalChart"/>
    <dgm:cxn modelId="{6101BB43-8D64-4A04-844B-C0803E17FBB5}" type="presOf" srcId="{D2271EED-C3C3-4C44-AFDC-8AEE316E6A2A}" destId="{39D9FEA1-5C18-450E-BD6E-29EA2508ED04}" srcOrd="0" destOrd="0" presId="urn:microsoft.com/office/officeart/2008/layout/NameandTitleOrganizationalChart"/>
    <dgm:cxn modelId="{27F8E39D-1C3D-458F-A45C-ACDC5A611AA0}" type="presOf" srcId="{31617576-1CD7-47EF-B45C-89CC792157EC}" destId="{08EF3E02-7FA4-4B01-B088-B48C1885FB5F}" srcOrd="1" destOrd="0" presId="urn:microsoft.com/office/officeart/2008/layout/NameandTitleOrganizationalChart"/>
    <dgm:cxn modelId="{777F5E84-B5C5-482E-84A6-4A2675F5CE69}" type="presOf" srcId="{FD33E245-9FAC-4CAB-8F68-F8CF1D01B94D}" destId="{C5938F26-24DA-4E11-8EBA-9329CB3D5A3F}" srcOrd="0" destOrd="0" presId="urn:microsoft.com/office/officeart/2008/layout/NameandTitleOrganizationalChart"/>
    <dgm:cxn modelId="{E8522628-F757-44A1-831C-5BF8E4703F60}" type="presOf" srcId="{0CA59EE4-99B0-4692-B74B-34560CF7E749}" destId="{35E615B2-40E6-4423-BC4D-2D7B6B44EF1D}" srcOrd="0" destOrd="0" presId="urn:microsoft.com/office/officeart/2008/layout/NameandTitleOrganizationalChart"/>
    <dgm:cxn modelId="{3F35F029-598D-42F1-BA4C-918CFFAF14D6}" type="presOf" srcId="{E93BFEA2-7166-4CD9-95CD-0291CB56B334}" destId="{DB8B6A91-520B-411E-B4F8-6986EA749DE7}" srcOrd="0" destOrd="0" presId="urn:microsoft.com/office/officeart/2008/layout/NameandTitleOrganizationalChart"/>
    <dgm:cxn modelId="{C0BC78F9-9EBC-4ECF-BD5C-C71DFC1D0702}" type="presOf" srcId="{427FE4AA-33B4-44D2-92C6-7F966ED51D68}" destId="{FD5532EF-3A34-4CAD-A5CB-D0B11B39D864}" srcOrd="0" destOrd="0" presId="urn:microsoft.com/office/officeart/2008/layout/NameandTitleOrganizationalChart"/>
    <dgm:cxn modelId="{E7C78F2B-17D5-4641-9CF0-7736DD796798}" type="presOf" srcId="{1E4574CF-9515-40C9-A34F-4E88C97B1A47}" destId="{3204F83D-6640-475C-A550-72F29FFE1628}" srcOrd="0" destOrd="0" presId="urn:microsoft.com/office/officeart/2008/layout/NameandTitleOrganizationalChart"/>
    <dgm:cxn modelId="{F50F8A6F-8C67-47EF-94A7-97F593A46F91}" srcId="{10F4158E-EBE7-47B8-A33A-F392D6E448BB}" destId="{480B9B2B-DA5F-4B06-A6B3-5E0123F54380}" srcOrd="0" destOrd="0" parTransId="{1F859971-E432-4987-8044-FD220823256E}" sibTransId="{0CA59EE4-99B0-4692-B74B-34560CF7E749}"/>
    <dgm:cxn modelId="{3987F811-EF50-4C69-A858-67069DDCE959}" type="presOf" srcId="{10F4158E-EBE7-47B8-A33A-F392D6E448BB}" destId="{412EE08A-4C32-4E95-9893-2BEFC6BE6E4D}" srcOrd="1" destOrd="0" presId="urn:microsoft.com/office/officeart/2008/layout/NameandTitleOrganizationalChart"/>
    <dgm:cxn modelId="{465B236F-F8F3-4640-AFE5-E9082FBAEDFD}" type="presOf" srcId="{67C9B45F-7D0B-4352-96DB-024781D4E356}" destId="{9CF62D69-0163-4D9B-B342-FED18DCCB7B2}" srcOrd="0" destOrd="0" presId="urn:microsoft.com/office/officeart/2008/layout/NameandTitleOrganizationalChart"/>
    <dgm:cxn modelId="{5D300B05-78D8-41AE-9A94-F815B16D689E}" type="presOf" srcId="{1F859971-E432-4987-8044-FD220823256E}" destId="{09CAAC5B-2B54-46D0-8372-31C20C0FFDAB}" srcOrd="0" destOrd="0" presId="urn:microsoft.com/office/officeart/2008/layout/NameandTitleOrganizationalChart"/>
    <dgm:cxn modelId="{E6C36630-3A21-453D-9EF5-92F70B42CD2D}" type="presOf" srcId="{8B947B14-4521-413B-9823-5CA2DA195AFF}" destId="{8CDE82A6-D5D5-4E01-9ECA-E0139B747D52}" srcOrd="0" destOrd="0" presId="urn:microsoft.com/office/officeart/2008/layout/NameandTitleOrganizationalChart"/>
    <dgm:cxn modelId="{1D0AB4A3-47C1-43AE-8427-93681256D995}" type="presOf" srcId="{2CE08057-4215-4CCD-9B6F-A11F550A994E}" destId="{DB9E22C5-DECB-4644-81B3-C2032088A4D2}" srcOrd="1" destOrd="0" presId="urn:microsoft.com/office/officeart/2008/layout/NameandTitleOrganizationalChart"/>
    <dgm:cxn modelId="{F2191230-A1A8-49A0-A4A0-62308F93013B}" type="presOf" srcId="{FD33E245-9FAC-4CAB-8F68-F8CF1D01B94D}" destId="{62DF83DD-85A9-40E2-BDB5-8CF13A900B34}" srcOrd="1" destOrd="0" presId="urn:microsoft.com/office/officeart/2008/layout/NameandTitleOrganizationalChart"/>
    <dgm:cxn modelId="{6EE77EA2-4FAE-46D2-A6EB-87294E23FEA1}" type="presOf" srcId="{10F4158E-EBE7-47B8-A33A-F392D6E448BB}" destId="{1CED2A36-7940-49EF-BBF1-ECB299EBAA98}" srcOrd="0" destOrd="0" presId="urn:microsoft.com/office/officeart/2008/layout/NameandTitleOrganizationalChart"/>
    <dgm:cxn modelId="{E336A4C3-214C-468B-AC53-897C0F3F7485}" type="presOf" srcId="{31617576-1CD7-47EF-B45C-89CC792157EC}" destId="{3A8D4699-76D2-494B-9C8E-424FF56E9DCA}" srcOrd="0" destOrd="0" presId="urn:microsoft.com/office/officeart/2008/layout/NameandTitleOrganizationalChart"/>
    <dgm:cxn modelId="{CACF6035-E8A9-43F5-AA5C-F7ADE0878F07}" type="presOf" srcId="{1CBE46CE-DDCF-4A66-8835-69DF9846EB6A}" destId="{9955CB60-A9EF-4612-9A3E-197F81047E88}" srcOrd="0" destOrd="0" presId="urn:microsoft.com/office/officeart/2008/layout/NameandTitleOrganizationalChart"/>
    <dgm:cxn modelId="{2CC9A22C-A2C1-41F2-ADBF-76F2E1EADF2B}" type="presOf" srcId="{E02170E1-A66A-4C1A-8BEA-88AEB7F304F4}" destId="{92966028-CBE8-4814-9CF5-76B728EFD64E}" srcOrd="0" destOrd="0" presId="urn:microsoft.com/office/officeart/2008/layout/NameandTitleOrganizationalChart"/>
    <dgm:cxn modelId="{7899B59C-B959-47DE-BB68-94F2AC046578}" type="presOf" srcId="{64925B76-513F-4001-800F-26C703633375}" destId="{30221B03-F58D-4B24-8C0D-3C7BDE868607}" srcOrd="0" destOrd="0" presId="urn:microsoft.com/office/officeart/2008/layout/NameandTitleOrganizationalChart"/>
    <dgm:cxn modelId="{BCC64A29-21BD-4854-ACEE-2092E68EA45C}" type="presOf" srcId="{05D5FB8D-9300-4C1F-B078-A44C7E88F9F0}" destId="{5109DF7C-48A0-458E-90B2-055DFDDF6DC3}" srcOrd="0" destOrd="0" presId="urn:microsoft.com/office/officeart/2008/layout/NameandTitleOrganizationalChart"/>
    <dgm:cxn modelId="{F8EF31FD-A27B-4E54-8BE9-DAAF71AB3248}" type="presOf" srcId="{67C9B45F-7D0B-4352-96DB-024781D4E356}" destId="{9B0D320A-472A-4F1B-9B5F-90556D042E35}" srcOrd="1" destOrd="0" presId="urn:microsoft.com/office/officeart/2008/layout/NameandTitleOrganizationalChart"/>
    <dgm:cxn modelId="{708ECD5F-0B8E-4899-AE1B-5813F5B1F6A5}" type="presOf" srcId="{5594A21B-E9A3-467D-8DCC-0C438F3EB03D}" destId="{E2D5BA6F-1813-4AC1-9FE0-0B9A2BEF6D5A}" srcOrd="0" destOrd="0" presId="urn:microsoft.com/office/officeart/2008/layout/NameandTitleOrganizationalChart"/>
    <dgm:cxn modelId="{476CA9AB-A543-4355-AC71-BEDB5CDEE20C}" srcId="{6FC213C1-8A8F-4682-A497-1088245407D4}" destId="{FD33E245-9FAC-4CAB-8F68-F8CF1D01B94D}" srcOrd="1" destOrd="0" parTransId="{6977ABF2-C9B4-4FFF-B461-E505447BDE98}" sibTransId="{08702DA9-F47B-4225-981E-6E0EC0A701D5}"/>
    <dgm:cxn modelId="{9D4A6F32-3461-46B4-8A03-8859D9BB0662}" type="presOf" srcId="{C5803F1E-047B-4EA0-B7D7-04A0C1819D98}" destId="{3C006545-FFBE-4AE5-A19F-33F3CC603E51}" srcOrd="1" destOrd="0" presId="urn:microsoft.com/office/officeart/2008/layout/NameandTitleOrganizationalChart"/>
    <dgm:cxn modelId="{2B5ED1DF-B370-499C-B7A9-35FC60EFEDF7}" srcId="{480B9B2B-DA5F-4B06-A6B3-5E0123F54380}" destId="{31617576-1CD7-47EF-B45C-89CC792157EC}" srcOrd="0" destOrd="0" parTransId="{8B947B14-4521-413B-9823-5CA2DA195AFF}" sibTransId="{1CBE46CE-DDCF-4A66-8835-69DF9846EB6A}"/>
    <dgm:cxn modelId="{4974E683-3415-4C55-8106-5584A437177E}" srcId="{6FC213C1-8A8F-4682-A497-1088245407D4}" destId="{5594A21B-E9A3-467D-8DCC-0C438F3EB03D}" srcOrd="2" destOrd="0" parTransId="{E93BFEA2-7166-4CD9-95CD-0291CB56B334}" sibTransId="{D2271EED-C3C3-4C44-AFDC-8AEE316E6A2A}"/>
    <dgm:cxn modelId="{C113939B-8BDC-4D82-803E-0D633FE6DE6E}" type="presOf" srcId="{2CE08057-4215-4CCD-9B6F-A11F550A994E}" destId="{66631ECF-73F9-473F-BC27-8A0FA8E0D53F}" srcOrd="0" destOrd="0" presId="urn:microsoft.com/office/officeart/2008/layout/NameandTitleOrganizationalChart"/>
    <dgm:cxn modelId="{5CE4B3E1-43A3-4971-8D43-8A4CD20A3E49}" type="presOf" srcId="{6FC213C1-8A8F-4682-A497-1088245407D4}" destId="{0B8DF113-0863-428F-9726-3987D9C03655}" srcOrd="1" destOrd="0" presId="urn:microsoft.com/office/officeart/2008/layout/NameandTitleOrganizationalChart"/>
    <dgm:cxn modelId="{D9199653-D1DA-4D8F-B364-0FE26374BDBE}" srcId="{6FC213C1-8A8F-4682-A497-1088245407D4}" destId="{67C9B45F-7D0B-4352-96DB-024781D4E356}" srcOrd="0" destOrd="0" parTransId="{AF8B82B1-A833-4886-A190-62A7718EBB32}" sibTransId="{1334EEB0-7D8F-4089-9DC6-01CBBF24E425}"/>
    <dgm:cxn modelId="{29B290DD-D1B8-400C-B63F-6F56564A3F99}" srcId="{10F4158E-EBE7-47B8-A33A-F392D6E448BB}" destId="{C5803F1E-047B-4EA0-B7D7-04A0C1819D98}" srcOrd="2" destOrd="0" parTransId="{E02170E1-A66A-4C1A-8BEA-88AEB7F304F4}" sibTransId="{FB9C8636-BFCC-4A89-B135-C71B43169EA3}"/>
    <dgm:cxn modelId="{D8017FBE-C9A0-4B93-9FAD-21E11CF6E7B0}" srcId="{10F4158E-EBE7-47B8-A33A-F392D6E448BB}" destId="{6FC213C1-8A8F-4682-A497-1088245407D4}" srcOrd="1" destOrd="0" parTransId="{9DEBA7D9-940A-415E-A80A-68B06D7F9596}" sibTransId="{7B9D36F1-915A-4BCB-BE02-5D04D5F2CA97}"/>
    <dgm:cxn modelId="{76AD524D-20ED-4ABE-A159-3222CC91123C}" type="presParOf" srcId="{3204F83D-6640-475C-A550-72F29FFE1628}" destId="{62D4C391-BC7B-47E6-9002-491A2C068572}" srcOrd="0" destOrd="0" presId="urn:microsoft.com/office/officeart/2008/layout/NameandTitleOrganizationalChart"/>
    <dgm:cxn modelId="{5B483253-9784-498D-8E32-3BABEFEAA31A}" type="presParOf" srcId="{62D4C391-BC7B-47E6-9002-491A2C068572}" destId="{6D7332AA-2BF1-479F-A6DA-B6BCBAACB4E5}" srcOrd="0" destOrd="0" presId="urn:microsoft.com/office/officeart/2008/layout/NameandTitleOrganizationalChart"/>
    <dgm:cxn modelId="{42098729-36C4-45BC-83C8-2ACDAF4C7D32}" type="presParOf" srcId="{6D7332AA-2BF1-479F-A6DA-B6BCBAACB4E5}" destId="{1CED2A36-7940-49EF-BBF1-ECB299EBAA98}" srcOrd="0" destOrd="0" presId="urn:microsoft.com/office/officeart/2008/layout/NameandTitleOrganizationalChart"/>
    <dgm:cxn modelId="{D29C14E2-0BFA-4312-A733-69FB6B348816}" type="presParOf" srcId="{6D7332AA-2BF1-479F-A6DA-B6BCBAACB4E5}" destId="{30221B03-F58D-4B24-8C0D-3C7BDE868607}" srcOrd="1" destOrd="0" presId="urn:microsoft.com/office/officeart/2008/layout/NameandTitleOrganizationalChart"/>
    <dgm:cxn modelId="{ACFFCFB7-B70B-4AD2-832D-DA5B52DE3DE3}" type="presParOf" srcId="{6D7332AA-2BF1-479F-A6DA-B6BCBAACB4E5}" destId="{412EE08A-4C32-4E95-9893-2BEFC6BE6E4D}" srcOrd="2" destOrd="0" presId="urn:microsoft.com/office/officeart/2008/layout/NameandTitleOrganizationalChart"/>
    <dgm:cxn modelId="{CF59EA69-30EB-4743-A762-04B335945E12}" type="presParOf" srcId="{62D4C391-BC7B-47E6-9002-491A2C068572}" destId="{0046143C-DF78-4E3C-9235-D92140C10CED}" srcOrd="1" destOrd="0" presId="urn:microsoft.com/office/officeart/2008/layout/NameandTitleOrganizationalChart"/>
    <dgm:cxn modelId="{8DB8D475-DE64-42A7-9C7F-21014EB42AC5}" type="presParOf" srcId="{0046143C-DF78-4E3C-9235-D92140C10CED}" destId="{09CAAC5B-2B54-46D0-8372-31C20C0FFDAB}" srcOrd="0" destOrd="0" presId="urn:microsoft.com/office/officeart/2008/layout/NameandTitleOrganizationalChart"/>
    <dgm:cxn modelId="{EDC0FF93-A0E2-458E-9A39-EC7D49FC908E}" type="presParOf" srcId="{0046143C-DF78-4E3C-9235-D92140C10CED}" destId="{4CDD17B6-D9CE-40E6-9F9B-4C3183E91606}" srcOrd="1" destOrd="0" presId="urn:microsoft.com/office/officeart/2008/layout/NameandTitleOrganizationalChart"/>
    <dgm:cxn modelId="{3B472C3E-71FA-4161-891E-314449F12D63}" type="presParOf" srcId="{4CDD17B6-D9CE-40E6-9F9B-4C3183E91606}" destId="{8E72892F-7421-493A-817A-025657A3B850}" srcOrd="0" destOrd="0" presId="urn:microsoft.com/office/officeart/2008/layout/NameandTitleOrganizationalChart"/>
    <dgm:cxn modelId="{B8301D87-8FE8-45A2-B086-7ACEC2E75254}" type="presParOf" srcId="{8E72892F-7421-493A-817A-025657A3B850}" destId="{D0F25430-AD9C-443E-9828-EB25333BD899}" srcOrd="0" destOrd="0" presId="urn:microsoft.com/office/officeart/2008/layout/NameandTitleOrganizationalChart"/>
    <dgm:cxn modelId="{2A9A64B9-7785-4876-9831-38225AD66E8C}" type="presParOf" srcId="{8E72892F-7421-493A-817A-025657A3B850}" destId="{35E615B2-40E6-4423-BC4D-2D7B6B44EF1D}" srcOrd="1" destOrd="0" presId="urn:microsoft.com/office/officeart/2008/layout/NameandTitleOrganizationalChart"/>
    <dgm:cxn modelId="{4D72B314-E050-4CB1-85F1-72AACB4BF0B4}" type="presParOf" srcId="{8E72892F-7421-493A-817A-025657A3B850}" destId="{BCC20277-49A4-47BA-8FF9-640104C0AA78}" srcOrd="2" destOrd="0" presId="urn:microsoft.com/office/officeart/2008/layout/NameandTitleOrganizationalChart"/>
    <dgm:cxn modelId="{202B4A22-F09E-43D0-AF69-90BF5E55868F}" type="presParOf" srcId="{4CDD17B6-D9CE-40E6-9F9B-4C3183E91606}" destId="{D0C4C912-ABA0-4F13-9C19-2372D4BFCE04}" srcOrd="1" destOrd="0" presId="urn:microsoft.com/office/officeart/2008/layout/NameandTitleOrganizationalChart"/>
    <dgm:cxn modelId="{15596C2F-1D87-45A0-9FBA-2C767D0335AD}" type="presParOf" srcId="{4CDD17B6-D9CE-40E6-9F9B-4C3183E91606}" destId="{02417F57-EC1C-47E2-B842-FFE48E9D2254}" srcOrd="2" destOrd="0" presId="urn:microsoft.com/office/officeart/2008/layout/NameandTitleOrganizationalChart"/>
    <dgm:cxn modelId="{E8092805-7CF5-4746-AC7A-437531D5AC8C}" type="presParOf" srcId="{02417F57-EC1C-47E2-B842-FFE48E9D2254}" destId="{8CDE82A6-D5D5-4E01-9ECA-E0139B747D52}" srcOrd="0" destOrd="0" presId="urn:microsoft.com/office/officeart/2008/layout/NameandTitleOrganizationalChart"/>
    <dgm:cxn modelId="{3892AED8-AA80-4EC6-A9F3-E65F19B475CD}" type="presParOf" srcId="{02417F57-EC1C-47E2-B842-FFE48E9D2254}" destId="{60219C44-F37D-46A0-85FD-028A5EBDB342}" srcOrd="1" destOrd="0" presId="urn:microsoft.com/office/officeart/2008/layout/NameandTitleOrganizationalChart"/>
    <dgm:cxn modelId="{554E4499-23B6-4BB1-84C9-D718836C0231}" type="presParOf" srcId="{60219C44-F37D-46A0-85FD-028A5EBDB342}" destId="{9E4FCDC0-7DE8-4879-911A-9E7A72629C5F}" srcOrd="0" destOrd="0" presId="urn:microsoft.com/office/officeart/2008/layout/NameandTitleOrganizationalChart"/>
    <dgm:cxn modelId="{BB676DAA-0F06-4551-9EF2-46A93B6EF816}" type="presParOf" srcId="{9E4FCDC0-7DE8-4879-911A-9E7A72629C5F}" destId="{3A8D4699-76D2-494B-9C8E-424FF56E9DCA}" srcOrd="0" destOrd="0" presId="urn:microsoft.com/office/officeart/2008/layout/NameandTitleOrganizationalChart"/>
    <dgm:cxn modelId="{4F1DDDBF-93B6-4CF7-9AAB-B7AB4E9F2255}" type="presParOf" srcId="{9E4FCDC0-7DE8-4879-911A-9E7A72629C5F}" destId="{9955CB60-A9EF-4612-9A3E-197F81047E88}" srcOrd="1" destOrd="0" presId="urn:microsoft.com/office/officeart/2008/layout/NameandTitleOrganizationalChart"/>
    <dgm:cxn modelId="{780EB0C5-3DE1-45F5-8814-1470E4378359}" type="presParOf" srcId="{9E4FCDC0-7DE8-4879-911A-9E7A72629C5F}" destId="{08EF3E02-7FA4-4B01-B088-B48C1885FB5F}" srcOrd="2" destOrd="0" presId="urn:microsoft.com/office/officeart/2008/layout/NameandTitleOrganizationalChart"/>
    <dgm:cxn modelId="{460A208D-C056-4ADD-A914-7356D9F961A8}" type="presParOf" srcId="{60219C44-F37D-46A0-85FD-028A5EBDB342}" destId="{8CE6ED4E-DBDF-404B-A6BC-BD4CC14CC4AF}" srcOrd="1" destOrd="0" presId="urn:microsoft.com/office/officeart/2008/layout/NameandTitleOrganizationalChart"/>
    <dgm:cxn modelId="{D862D9D4-14C6-429D-A3A7-B5D181509408}" type="presParOf" srcId="{60219C44-F37D-46A0-85FD-028A5EBDB342}" destId="{54E7199A-2D6C-4DA6-B965-4C1733BF35F1}" srcOrd="2" destOrd="0" presId="urn:microsoft.com/office/officeart/2008/layout/NameandTitleOrganizationalChart"/>
    <dgm:cxn modelId="{414C94EC-B14E-45A3-BBDB-25E33BAEBAB5}" type="presParOf" srcId="{02417F57-EC1C-47E2-B842-FFE48E9D2254}" destId="{FD5532EF-3A34-4CAD-A5CB-D0B11B39D864}" srcOrd="2" destOrd="0" presId="urn:microsoft.com/office/officeart/2008/layout/NameandTitleOrganizationalChart"/>
    <dgm:cxn modelId="{2901577E-E219-46AA-93E8-AC45B55506AD}" type="presParOf" srcId="{02417F57-EC1C-47E2-B842-FFE48E9D2254}" destId="{F319BBD0-7693-490C-9B8D-7529B4C5594C}" srcOrd="3" destOrd="0" presId="urn:microsoft.com/office/officeart/2008/layout/NameandTitleOrganizationalChart"/>
    <dgm:cxn modelId="{96FA2981-94FC-4770-9E41-CE6236A30F79}" type="presParOf" srcId="{F319BBD0-7693-490C-9B8D-7529B4C5594C}" destId="{91B83D13-70CB-4747-94A7-2E2393C95124}" srcOrd="0" destOrd="0" presId="urn:microsoft.com/office/officeart/2008/layout/NameandTitleOrganizationalChart"/>
    <dgm:cxn modelId="{5F02DD2F-650A-416C-B807-0E7F267E36A9}" type="presParOf" srcId="{91B83D13-70CB-4747-94A7-2E2393C95124}" destId="{66631ECF-73F9-473F-BC27-8A0FA8E0D53F}" srcOrd="0" destOrd="0" presId="urn:microsoft.com/office/officeart/2008/layout/NameandTitleOrganizationalChart"/>
    <dgm:cxn modelId="{8949FACF-7D55-424B-9D3E-371D06261CBD}" type="presParOf" srcId="{91B83D13-70CB-4747-94A7-2E2393C95124}" destId="{B722003A-D103-446E-BEC9-F22A0728A7B8}" srcOrd="1" destOrd="0" presId="urn:microsoft.com/office/officeart/2008/layout/NameandTitleOrganizationalChart"/>
    <dgm:cxn modelId="{63C3CFDF-F599-4F4C-8F9C-4AA84170EA5A}" type="presParOf" srcId="{91B83D13-70CB-4747-94A7-2E2393C95124}" destId="{DB9E22C5-DECB-4644-81B3-C2032088A4D2}" srcOrd="2" destOrd="0" presId="urn:microsoft.com/office/officeart/2008/layout/NameandTitleOrganizationalChart"/>
    <dgm:cxn modelId="{A4431DAD-12D9-486B-8107-459BBF916DBF}" type="presParOf" srcId="{F319BBD0-7693-490C-9B8D-7529B4C5594C}" destId="{DA9BADC1-0D85-4C73-9DC9-27CC8AEBB189}" srcOrd="1" destOrd="0" presId="urn:microsoft.com/office/officeart/2008/layout/NameandTitleOrganizationalChart"/>
    <dgm:cxn modelId="{6ACAE6F7-525A-4244-8DF6-F326BB64D1D8}" type="presParOf" srcId="{F319BBD0-7693-490C-9B8D-7529B4C5594C}" destId="{9CDF8679-A70C-4EC6-ADBA-45D2EAE327E9}" srcOrd="2" destOrd="0" presId="urn:microsoft.com/office/officeart/2008/layout/NameandTitleOrganizationalChart"/>
    <dgm:cxn modelId="{D56155C9-6068-4210-889F-939D6A95098D}" type="presParOf" srcId="{02417F57-EC1C-47E2-B842-FFE48E9D2254}" destId="{5109DF7C-48A0-458E-90B2-055DFDDF6DC3}" srcOrd="4" destOrd="0" presId="urn:microsoft.com/office/officeart/2008/layout/NameandTitleOrganizationalChart"/>
    <dgm:cxn modelId="{2C05E2F6-670A-43B4-AF16-080B053C3CC8}" type="presParOf" srcId="{02417F57-EC1C-47E2-B842-FFE48E9D2254}" destId="{9D3BCC34-E449-47FC-8796-4854A81831FB}" srcOrd="5" destOrd="0" presId="urn:microsoft.com/office/officeart/2008/layout/NameandTitleOrganizationalChart"/>
    <dgm:cxn modelId="{96F79FB2-0A83-4393-92D7-6ECA5A9ACA5D}" type="presParOf" srcId="{9D3BCC34-E449-47FC-8796-4854A81831FB}" destId="{0DAD6FA6-901B-46BB-AAB3-F0D1C87F6443}" srcOrd="0" destOrd="0" presId="urn:microsoft.com/office/officeart/2008/layout/NameandTitleOrganizationalChart"/>
    <dgm:cxn modelId="{01150659-7A28-4981-A1EA-855902F97486}" type="presParOf" srcId="{0DAD6FA6-901B-46BB-AAB3-F0D1C87F6443}" destId="{228680F5-247A-4697-B48E-8D7B8ADB61D4}" srcOrd="0" destOrd="0" presId="urn:microsoft.com/office/officeart/2008/layout/NameandTitleOrganizationalChart"/>
    <dgm:cxn modelId="{F8FB18C3-289F-4601-8489-AD3E7B230633}" type="presParOf" srcId="{0DAD6FA6-901B-46BB-AAB3-F0D1C87F6443}" destId="{98EA735D-0BB2-4754-A878-60467F4A858C}" srcOrd="1" destOrd="0" presId="urn:microsoft.com/office/officeart/2008/layout/NameandTitleOrganizationalChart"/>
    <dgm:cxn modelId="{F6EE25AB-8E76-4C06-A880-C119629A7FCC}" type="presParOf" srcId="{0DAD6FA6-901B-46BB-AAB3-F0D1C87F6443}" destId="{438EBB8F-71E3-45B0-A113-881BBCC1602C}" srcOrd="2" destOrd="0" presId="urn:microsoft.com/office/officeart/2008/layout/NameandTitleOrganizationalChart"/>
    <dgm:cxn modelId="{FCE45FD8-FB07-4A9F-B4CB-D76628D86C7F}" type="presParOf" srcId="{9D3BCC34-E449-47FC-8796-4854A81831FB}" destId="{6F2D5C24-2420-4C6B-B068-DBC68E5393DD}" srcOrd="1" destOrd="0" presId="urn:microsoft.com/office/officeart/2008/layout/NameandTitleOrganizationalChart"/>
    <dgm:cxn modelId="{0636D9D5-F3C7-4D25-BE39-E5A7C0A6C772}" type="presParOf" srcId="{9D3BCC34-E449-47FC-8796-4854A81831FB}" destId="{9265FCCD-798F-4FEC-B950-3A8979CC12A1}" srcOrd="2" destOrd="0" presId="urn:microsoft.com/office/officeart/2008/layout/NameandTitleOrganizationalChart"/>
    <dgm:cxn modelId="{67E1EA4F-CE39-49AF-A8A6-E791667AE480}" type="presParOf" srcId="{0046143C-DF78-4E3C-9235-D92140C10CED}" destId="{8080CE58-EC2A-413C-9F38-B5F4A76AF804}" srcOrd="2" destOrd="0" presId="urn:microsoft.com/office/officeart/2008/layout/NameandTitleOrganizationalChart"/>
    <dgm:cxn modelId="{62211622-58F3-40FA-93D1-D32534FD135D}" type="presParOf" srcId="{0046143C-DF78-4E3C-9235-D92140C10CED}" destId="{E223E21D-FC67-4A2B-BBD4-72041CD9A68F}" srcOrd="3" destOrd="0" presId="urn:microsoft.com/office/officeart/2008/layout/NameandTitleOrganizationalChart"/>
    <dgm:cxn modelId="{87622274-A0B1-4D9A-BC39-1FA12D625C7A}" type="presParOf" srcId="{E223E21D-FC67-4A2B-BBD4-72041CD9A68F}" destId="{AD625193-36A0-415D-90E7-FB0331DC5BC1}" srcOrd="0" destOrd="0" presId="urn:microsoft.com/office/officeart/2008/layout/NameandTitleOrganizationalChart"/>
    <dgm:cxn modelId="{AB7DE33B-000E-4A9F-9E91-BEC6CC30AC95}" type="presParOf" srcId="{AD625193-36A0-415D-90E7-FB0331DC5BC1}" destId="{740BC22E-F00C-4C13-925D-9336DA9F2638}" srcOrd="0" destOrd="0" presId="urn:microsoft.com/office/officeart/2008/layout/NameandTitleOrganizationalChart"/>
    <dgm:cxn modelId="{22E41B0E-2A42-46D2-BA9F-CB978E3E9DD0}" type="presParOf" srcId="{AD625193-36A0-415D-90E7-FB0331DC5BC1}" destId="{A287433F-D4E2-4012-93E0-0D62E84E3A2F}" srcOrd="1" destOrd="0" presId="urn:microsoft.com/office/officeart/2008/layout/NameandTitleOrganizationalChart"/>
    <dgm:cxn modelId="{6E56E684-DA8C-4D17-9C9D-F42ADC50348C}" type="presParOf" srcId="{AD625193-36A0-415D-90E7-FB0331DC5BC1}" destId="{0B8DF113-0863-428F-9726-3987D9C03655}" srcOrd="2" destOrd="0" presId="urn:microsoft.com/office/officeart/2008/layout/NameandTitleOrganizationalChart"/>
    <dgm:cxn modelId="{F0F05F0A-C7C9-4BF9-A831-D1777D993469}" type="presParOf" srcId="{E223E21D-FC67-4A2B-BBD4-72041CD9A68F}" destId="{AE27EC9F-06FF-40EA-B5A9-EAE25118F383}" srcOrd="1" destOrd="0" presId="urn:microsoft.com/office/officeart/2008/layout/NameandTitleOrganizationalChart"/>
    <dgm:cxn modelId="{38BCE672-FC17-49BE-BA0A-00D9E0A9306C}" type="presParOf" srcId="{E223E21D-FC67-4A2B-BBD4-72041CD9A68F}" destId="{F0DA77A3-7587-4963-A59C-484CF586F0C7}" srcOrd="2" destOrd="0" presId="urn:microsoft.com/office/officeart/2008/layout/NameandTitleOrganizationalChart"/>
    <dgm:cxn modelId="{503CB568-FC89-41F4-8B31-5EAE3F782EBF}" type="presParOf" srcId="{F0DA77A3-7587-4963-A59C-484CF586F0C7}" destId="{A868F9EA-E853-4D1D-8DF1-9455C243E51C}" srcOrd="0" destOrd="0" presId="urn:microsoft.com/office/officeart/2008/layout/NameandTitleOrganizationalChart"/>
    <dgm:cxn modelId="{41067F1D-0BC9-4493-9DB8-CF61DF737E4F}" type="presParOf" srcId="{F0DA77A3-7587-4963-A59C-484CF586F0C7}" destId="{DA3E4277-F070-4446-A7AA-3F56C4FD5952}" srcOrd="1" destOrd="0" presId="urn:microsoft.com/office/officeart/2008/layout/NameandTitleOrganizationalChart"/>
    <dgm:cxn modelId="{ACF06406-9167-493B-B79D-2B8E32124B6D}" type="presParOf" srcId="{DA3E4277-F070-4446-A7AA-3F56C4FD5952}" destId="{5BF233B8-00CA-4501-99F1-B38DE7D25E7C}" srcOrd="0" destOrd="0" presId="urn:microsoft.com/office/officeart/2008/layout/NameandTitleOrganizationalChart"/>
    <dgm:cxn modelId="{2C6547C0-B16E-4027-8CF8-97CEAC75D138}" type="presParOf" srcId="{5BF233B8-00CA-4501-99F1-B38DE7D25E7C}" destId="{9CF62D69-0163-4D9B-B342-FED18DCCB7B2}" srcOrd="0" destOrd="0" presId="urn:microsoft.com/office/officeart/2008/layout/NameandTitleOrganizationalChart"/>
    <dgm:cxn modelId="{A87D8B4C-C857-4D77-9D84-67B66374EC51}" type="presParOf" srcId="{5BF233B8-00CA-4501-99F1-B38DE7D25E7C}" destId="{35DCD713-D7C2-4397-B5EE-F6368B069AD0}" srcOrd="1" destOrd="0" presId="urn:microsoft.com/office/officeart/2008/layout/NameandTitleOrganizationalChart"/>
    <dgm:cxn modelId="{52DD2511-35B1-4D56-B756-68BFF89B23BD}" type="presParOf" srcId="{5BF233B8-00CA-4501-99F1-B38DE7D25E7C}" destId="{9B0D320A-472A-4F1B-9B5F-90556D042E35}" srcOrd="2" destOrd="0" presId="urn:microsoft.com/office/officeart/2008/layout/NameandTitleOrganizationalChart"/>
    <dgm:cxn modelId="{011CE01B-9C3C-44D4-914B-16432B16826E}" type="presParOf" srcId="{DA3E4277-F070-4446-A7AA-3F56C4FD5952}" destId="{4FA5C811-E4AA-43AB-B6A7-D3D54EFB80D8}" srcOrd="1" destOrd="0" presId="urn:microsoft.com/office/officeart/2008/layout/NameandTitleOrganizationalChart"/>
    <dgm:cxn modelId="{28C900C5-A96D-407A-8DF0-F387F2E9B54C}" type="presParOf" srcId="{DA3E4277-F070-4446-A7AA-3F56C4FD5952}" destId="{C7985AA8-D048-4860-BD3F-D7DEF7A8CAED}" srcOrd="2" destOrd="0" presId="urn:microsoft.com/office/officeart/2008/layout/NameandTitleOrganizationalChart"/>
    <dgm:cxn modelId="{C8AB883C-C6CB-4D3D-BA75-059923FB71D7}" type="presParOf" srcId="{F0DA77A3-7587-4963-A59C-484CF586F0C7}" destId="{B13B509F-27C1-4234-B73A-A045FCE6B952}" srcOrd="2" destOrd="0" presId="urn:microsoft.com/office/officeart/2008/layout/NameandTitleOrganizationalChart"/>
    <dgm:cxn modelId="{3877B719-354F-4BF2-9090-289DC7E30192}" type="presParOf" srcId="{F0DA77A3-7587-4963-A59C-484CF586F0C7}" destId="{87D1D196-DA0E-40A3-9996-CA7B0239AFE9}" srcOrd="3" destOrd="0" presId="urn:microsoft.com/office/officeart/2008/layout/NameandTitleOrganizationalChart"/>
    <dgm:cxn modelId="{D47A0F79-D484-49B9-A96F-6BBA78778D01}" type="presParOf" srcId="{87D1D196-DA0E-40A3-9996-CA7B0239AFE9}" destId="{E67E17B5-D884-4DF4-A127-843CE1F7EDB4}" srcOrd="0" destOrd="0" presId="urn:microsoft.com/office/officeart/2008/layout/NameandTitleOrganizationalChart"/>
    <dgm:cxn modelId="{A9C7C57C-64E8-4003-9276-214A1AD7BDBF}" type="presParOf" srcId="{E67E17B5-D884-4DF4-A127-843CE1F7EDB4}" destId="{C5938F26-24DA-4E11-8EBA-9329CB3D5A3F}" srcOrd="0" destOrd="0" presId="urn:microsoft.com/office/officeart/2008/layout/NameandTitleOrganizationalChart"/>
    <dgm:cxn modelId="{AB059408-B559-4F43-93CF-BB2289875BE3}" type="presParOf" srcId="{E67E17B5-D884-4DF4-A127-843CE1F7EDB4}" destId="{06EEC865-D99B-4C82-A73E-64133C10071F}" srcOrd="1" destOrd="0" presId="urn:microsoft.com/office/officeart/2008/layout/NameandTitleOrganizationalChart"/>
    <dgm:cxn modelId="{D4D6D453-E802-4F4D-A524-05DBE6B9DC05}" type="presParOf" srcId="{E67E17B5-D884-4DF4-A127-843CE1F7EDB4}" destId="{62DF83DD-85A9-40E2-BDB5-8CF13A900B34}" srcOrd="2" destOrd="0" presId="urn:microsoft.com/office/officeart/2008/layout/NameandTitleOrganizationalChart"/>
    <dgm:cxn modelId="{04D58F12-7F3A-463F-A0DF-EA0AB69AFCEA}" type="presParOf" srcId="{87D1D196-DA0E-40A3-9996-CA7B0239AFE9}" destId="{DD0BA318-6702-40D5-B816-E4E54FFA12AD}" srcOrd="1" destOrd="0" presId="urn:microsoft.com/office/officeart/2008/layout/NameandTitleOrganizationalChart"/>
    <dgm:cxn modelId="{CFD6CA6F-9B3B-4148-92C8-A85C605881CF}" type="presParOf" srcId="{87D1D196-DA0E-40A3-9996-CA7B0239AFE9}" destId="{657C3DBD-E8C9-4488-B155-949DCB9E9F7A}" srcOrd="2" destOrd="0" presId="urn:microsoft.com/office/officeart/2008/layout/NameandTitleOrganizationalChart"/>
    <dgm:cxn modelId="{B010EAD9-D4FB-4D8A-8C4A-AA82E168B273}" type="presParOf" srcId="{F0DA77A3-7587-4963-A59C-484CF586F0C7}" destId="{DB8B6A91-520B-411E-B4F8-6986EA749DE7}" srcOrd="4" destOrd="0" presId="urn:microsoft.com/office/officeart/2008/layout/NameandTitleOrganizationalChart"/>
    <dgm:cxn modelId="{05CF4707-704B-4EE3-8880-26093DA6F686}" type="presParOf" srcId="{F0DA77A3-7587-4963-A59C-484CF586F0C7}" destId="{A6C52126-B1FD-4B5B-A2A4-2DE0A02A3C25}" srcOrd="5" destOrd="0" presId="urn:microsoft.com/office/officeart/2008/layout/NameandTitleOrganizationalChart"/>
    <dgm:cxn modelId="{CE1F2565-FBBB-4632-B277-77BD29EC6D0F}" type="presParOf" srcId="{A6C52126-B1FD-4B5B-A2A4-2DE0A02A3C25}" destId="{FE6D6F58-4E14-4836-AADD-1E3868D7B1C5}" srcOrd="0" destOrd="0" presId="urn:microsoft.com/office/officeart/2008/layout/NameandTitleOrganizationalChart"/>
    <dgm:cxn modelId="{132C7683-A8BF-4595-B343-2A2D3577EB6A}" type="presParOf" srcId="{FE6D6F58-4E14-4836-AADD-1E3868D7B1C5}" destId="{E2D5BA6F-1813-4AC1-9FE0-0B9A2BEF6D5A}" srcOrd="0" destOrd="0" presId="urn:microsoft.com/office/officeart/2008/layout/NameandTitleOrganizationalChart"/>
    <dgm:cxn modelId="{0C8DFF89-FC26-4EDD-A9D7-E459F252750F}" type="presParOf" srcId="{FE6D6F58-4E14-4836-AADD-1E3868D7B1C5}" destId="{39D9FEA1-5C18-450E-BD6E-29EA2508ED04}" srcOrd="1" destOrd="0" presId="urn:microsoft.com/office/officeart/2008/layout/NameandTitleOrganizationalChart"/>
    <dgm:cxn modelId="{B92913D7-FA51-426B-87DF-ABF2E70AAE11}" type="presParOf" srcId="{FE6D6F58-4E14-4836-AADD-1E3868D7B1C5}" destId="{8F8C7AE7-45F1-429B-932C-0BBB39AF4960}" srcOrd="2" destOrd="0" presId="urn:microsoft.com/office/officeart/2008/layout/NameandTitleOrganizationalChart"/>
    <dgm:cxn modelId="{CEACF4CA-BF7B-4410-8E21-6E86A7CECF35}" type="presParOf" srcId="{A6C52126-B1FD-4B5B-A2A4-2DE0A02A3C25}" destId="{7B79FAD4-4E7B-4B9A-8BE8-96335B1EEFA3}" srcOrd="1" destOrd="0" presId="urn:microsoft.com/office/officeart/2008/layout/NameandTitleOrganizationalChart"/>
    <dgm:cxn modelId="{B05EE109-E2BE-49F6-84AB-2DD84A41BD44}" type="presParOf" srcId="{A6C52126-B1FD-4B5B-A2A4-2DE0A02A3C25}" destId="{43B12582-B55E-47EB-9DA6-EC01E82D6ECE}" srcOrd="2" destOrd="0" presId="urn:microsoft.com/office/officeart/2008/layout/NameandTitleOrganizationalChart"/>
    <dgm:cxn modelId="{CAE903AA-AEAE-406D-8C39-28D485DC8272}" type="presParOf" srcId="{0046143C-DF78-4E3C-9235-D92140C10CED}" destId="{92966028-CBE8-4814-9CF5-76B728EFD64E}" srcOrd="4" destOrd="0" presId="urn:microsoft.com/office/officeart/2008/layout/NameandTitleOrganizationalChart"/>
    <dgm:cxn modelId="{FF1D27A8-EDC4-4E89-A0FB-91E481214F26}" type="presParOf" srcId="{0046143C-DF78-4E3C-9235-D92140C10CED}" destId="{8EE6137B-C535-41BB-A311-55D5A854429B}" srcOrd="5" destOrd="0" presId="urn:microsoft.com/office/officeart/2008/layout/NameandTitleOrganizationalChart"/>
    <dgm:cxn modelId="{25E56AD8-1FC2-4927-B320-1A0C85811408}" type="presParOf" srcId="{8EE6137B-C535-41BB-A311-55D5A854429B}" destId="{D9678432-4DD6-429F-A89B-EE1DDD28CBF3}" srcOrd="0" destOrd="0" presId="urn:microsoft.com/office/officeart/2008/layout/NameandTitleOrganizationalChart"/>
    <dgm:cxn modelId="{9465FB68-BB22-4478-B9C4-0BF1D0A57173}" type="presParOf" srcId="{D9678432-4DD6-429F-A89B-EE1DDD28CBF3}" destId="{ADBFAFC1-282C-451E-86DA-1671B845F645}" srcOrd="0" destOrd="0" presId="urn:microsoft.com/office/officeart/2008/layout/NameandTitleOrganizationalChart"/>
    <dgm:cxn modelId="{FC51E3BE-0E0E-4F2A-88D3-D7CCEF34FB75}" type="presParOf" srcId="{D9678432-4DD6-429F-A89B-EE1DDD28CBF3}" destId="{8D76D2E4-8545-4FE0-B674-AFCA3B66A722}" srcOrd="1" destOrd="0" presId="urn:microsoft.com/office/officeart/2008/layout/NameandTitleOrganizationalChart"/>
    <dgm:cxn modelId="{43323B39-D974-44C5-910C-BA08194964B4}" type="presParOf" srcId="{D9678432-4DD6-429F-A89B-EE1DDD28CBF3}" destId="{3C006545-FFBE-4AE5-A19F-33F3CC603E51}" srcOrd="2" destOrd="0" presId="urn:microsoft.com/office/officeart/2008/layout/NameandTitleOrganizationalChart"/>
    <dgm:cxn modelId="{611C431C-FFE2-4951-8EA1-87513E8C3BDE}" type="presParOf" srcId="{8EE6137B-C535-41BB-A311-55D5A854429B}" destId="{21D30FC3-67B3-47A4-96E8-24F1A9ACF0B6}" srcOrd="1" destOrd="0" presId="urn:microsoft.com/office/officeart/2008/layout/NameandTitleOrganizationalChart"/>
    <dgm:cxn modelId="{2487067B-FB97-4A67-8BC1-326377038FB5}" type="presParOf" srcId="{8EE6137B-C535-41BB-A311-55D5A854429B}" destId="{3E35C8BC-F61A-4592-9571-BA87E335E0E3}" srcOrd="2" destOrd="0" presId="urn:microsoft.com/office/officeart/2008/layout/NameandTitleOrganizationalChart"/>
    <dgm:cxn modelId="{1EFB0E46-5B23-41F5-91C8-EB42891E4C8D}" type="presParOf" srcId="{62D4C391-BC7B-47E6-9002-491A2C068572}" destId="{C472693D-2AB1-4E54-AF82-88911138E9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4574CF-9515-40C9-A34F-4E88C97B1A4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0B9B2B-DA5F-4B06-A6B3-5E0123F5438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Число физических лиц основных работников</a:t>
          </a:r>
        </a:p>
      </dgm:t>
    </dgm:pt>
    <dgm:pt modelId="{1F859971-E432-4987-8044-FD220823256E}" type="parTrans" cxnId="{F50F8A6F-8C67-47EF-94A7-97F593A46F91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CA59EE4-99B0-4692-B74B-34560CF7E749}" type="sibTrans" cxnId="{F50F8A6F-8C67-47EF-94A7-97F593A46F91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286 человек</a:t>
          </a:r>
        </a:p>
      </dgm:t>
    </dgm:pt>
    <dgm:pt modelId="{6FC213C1-8A8F-4682-A497-1088245407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коэффициент совместительства</a:t>
          </a:r>
        </a:p>
      </dgm:t>
    </dgm:pt>
    <dgm:pt modelId="{9DEBA7D9-940A-415E-A80A-68B06D7F9596}" type="parTrans" cxnId="{D8017FBE-C9A0-4B93-9FAD-21E11CF6E7B0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B9D36F1-915A-4BCB-BE02-5D04D5F2CA97}" type="sibTrans" cxnId="{D8017FBE-C9A0-4B93-9FAD-21E11CF6E7B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000" dirty="0"/>
            <a:t>ОБЩИЙ 1,3</a:t>
          </a:r>
        </a:p>
      </dgm:t>
    </dgm:pt>
    <dgm:pt modelId="{C5803F1E-047B-4EA0-B7D7-04A0C1819D9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000" dirty="0"/>
            <a:t>Обеспеченность на 10000</a:t>
          </a:r>
        </a:p>
      </dgm:t>
    </dgm:pt>
    <dgm:pt modelId="{E02170E1-A66A-4C1A-8BEA-88AEB7F304F4}" type="parTrans" cxnId="{29B290DD-D1B8-400C-B63F-6F56564A3F99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9C8636-BFCC-4A89-B135-C71B43169EA3}" type="sibTrans" cxnId="{29B290DD-D1B8-400C-B63F-6F56564A3F9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2,5</a:t>
          </a:r>
        </a:p>
      </dgm:t>
    </dgm:pt>
    <dgm:pt modelId="{31617576-1CD7-47EF-B45C-89CC792157EC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122 человека</a:t>
          </a:r>
        </a:p>
      </dgm:t>
    </dgm:pt>
    <dgm:pt modelId="{1CBE46CE-DDCF-4A66-8835-69DF9846EB6A}" type="sibTrans" cxnId="{2B5ED1DF-B370-499C-B7A9-35FC60EFEDF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8B947B14-4521-413B-9823-5CA2DA195AFF}" type="parTrans" cxnId="{2B5ED1DF-B370-499C-B7A9-35FC60EFEDF7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2CE08057-4215-4CCD-9B6F-A11F550A99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50 человек</a:t>
          </a:r>
        </a:p>
      </dgm:t>
    </dgm:pt>
    <dgm:pt modelId="{427FE4AA-33B4-44D2-92C6-7F966ED51D68}" type="par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B0875D8-D686-4A6C-8598-E72DF85F58D2}" type="sibTrans" cxnId="{93A258D6-7167-4D05-AB95-1342974A7A5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45F04A8C-A2CF-4506-892F-035F1E14874E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111 человек</a:t>
          </a:r>
        </a:p>
      </dgm:t>
    </dgm:pt>
    <dgm:pt modelId="{05D5FB8D-9300-4C1F-B078-A44C7E88F9F0}" type="par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9B82C43-0E63-4FAC-A372-4F986357602E}" type="sibTrans" cxnId="{5F7B8760-704C-4DC6-AD6B-B969470451B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10F4158E-EBE7-47B8-A33A-F392D6E448B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/>
            <a:t>2022</a:t>
          </a:r>
        </a:p>
      </dgm:t>
    </dgm:pt>
    <dgm:pt modelId="{64925B76-513F-4001-800F-26C703633375}" type="sibTrans" cxnId="{4706B268-EB32-48A9-9B24-0CF876DECF7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Укомплектованность,  рентгенолаборанты</a:t>
          </a:r>
        </a:p>
      </dgm:t>
    </dgm:pt>
    <dgm:pt modelId="{386A51D2-CFFC-4E55-A239-24EB1480A528}" type="parTrans" cxnId="{4706B268-EB32-48A9-9B24-0CF876DECF74}">
      <dgm:prSet/>
      <dgm:spPr/>
      <dgm:t>
        <a:bodyPr/>
        <a:lstStyle/>
        <a:p>
          <a:endParaRPr lang="ru-RU"/>
        </a:p>
      </dgm:t>
    </dgm:pt>
    <dgm:pt modelId="{67C9B45F-7D0B-4352-96DB-024781D4E356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1,15</a:t>
          </a:r>
        </a:p>
      </dgm:t>
    </dgm:pt>
    <dgm:pt modelId="{AF8B82B1-A833-4886-A190-62A7718EBB32}" type="par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334EEB0-7D8F-4089-9DC6-01CBBF24E425}" type="sibTrans" cxnId="{D9199653-D1DA-4D8F-B364-0FE26374BDB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1 уровень</a:t>
          </a:r>
        </a:p>
      </dgm:t>
    </dgm:pt>
    <dgm:pt modelId="{FD33E245-9FAC-4CAB-8F68-F8CF1D01B94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1,44</a:t>
          </a:r>
        </a:p>
      </dgm:t>
    </dgm:pt>
    <dgm:pt modelId="{6977ABF2-C9B4-4FFF-B461-E505447BDE98}" type="parTrans" cxnId="{476CA9AB-A543-4355-AC71-BEDB5CDEE20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8702DA9-F47B-4225-981E-6E0EC0A701D5}" type="sibTrans" cxnId="{476CA9AB-A543-4355-AC71-BEDB5CDEE20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3 уровень</a:t>
          </a:r>
        </a:p>
      </dgm:t>
    </dgm:pt>
    <dgm:pt modelId="{5594A21B-E9A3-467D-8DCC-0C438F3EB03D}" type="asst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/>
            <a:t>1,4</a:t>
          </a:r>
        </a:p>
      </dgm:t>
    </dgm:pt>
    <dgm:pt modelId="{E93BFEA2-7166-4CD9-95CD-0291CB56B334}" type="par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2271EED-C3C3-4C44-AFDC-8AEE316E6A2A}" type="sibTrans" cxnId="{4974E683-3415-4C55-8106-5584A437177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2 уровень</a:t>
          </a:r>
        </a:p>
      </dgm:t>
    </dgm:pt>
    <dgm:pt modelId="{3204F83D-6640-475C-A550-72F29FFE1628}" type="pres">
      <dgm:prSet presAssocID="{1E4574CF-9515-40C9-A34F-4E88C97B1A4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2D4C391-BC7B-47E6-9002-491A2C068572}" type="pres">
      <dgm:prSet presAssocID="{10F4158E-EBE7-47B8-A33A-F392D6E448BB}" presName="hierRoot1" presStyleCnt="0">
        <dgm:presLayoutVars>
          <dgm:hierBranch val="init"/>
        </dgm:presLayoutVars>
      </dgm:prSet>
      <dgm:spPr/>
    </dgm:pt>
    <dgm:pt modelId="{6D7332AA-2BF1-479F-A6DA-B6BCBAACB4E5}" type="pres">
      <dgm:prSet presAssocID="{10F4158E-EBE7-47B8-A33A-F392D6E448BB}" presName="rootComposite1" presStyleCnt="0"/>
      <dgm:spPr/>
    </dgm:pt>
    <dgm:pt modelId="{1CED2A36-7940-49EF-BBF1-ECB299EBAA98}" type="pres">
      <dgm:prSet presAssocID="{10F4158E-EBE7-47B8-A33A-F392D6E448BB}" presName="rootText1" presStyleLbl="node0" presStyleIdx="0" presStyleCnt="1" custLinFactNeighborX="-1957" custLinFactNeighborY="-4966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0221B03-F58D-4B24-8C0D-3C7BDE868607}" type="pres">
      <dgm:prSet presAssocID="{10F4158E-EBE7-47B8-A33A-F392D6E448BB}" presName="titleText1" presStyleLbl="fgAcc0" presStyleIdx="0" presStyleCnt="1" custScaleX="419539" custScaleY="175117" custLinFactY="-300000" custLinFactNeighborX="-26352" custLinFactNeighborY="-36532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12EE08A-4C32-4E95-9893-2BEFC6BE6E4D}" type="pres">
      <dgm:prSet presAssocID="{10F4158E-EBE7-47B8-A33A-F392D6E448BB}" presName="rootConnector1" presStyleLbl="node1" presStyleIdx="0" presStyleCnt="3"/>
      <dgm:spPr/>
      <dgm:t>
        <a:bodyPr/>
        <a:lstStyle/>
        <a:p>
          <a:endParaRPr lang="ru-RU"/>
        </a:p>
      </dgm:t>
    </dgm:pt>
    <dgm:pt modelId="{0046143C-DF78-4E3C-9235-D92140C10CED}" type="pres">
      <dgm:prSet presAssocID="{10F4158E-EBE7-47B8-A33A-F392D6E448BB}" presName="hierChild2" presStyleCnt="0"/>
      <dgm:spPr/>
    </dgm:pt>
    <dgm:pt modelId="{09CAAC5B-2B54-46D0-8372-31C20C0FFDAB}" type="pres">
      <dgm:prSet presAssocID="{1F859971-E432-4987-8044-FD220823256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CDD17B6-D9CE-40E6-9F9B-4C3183E91606}" type="pres">
      <dgm:prSet presAssocID="{480B9B2B-DA5F-4B06-A6B3-5E0123F54380}" presName="hierRoot2" presStyleCnt="0">
        <dgm:presLayoutVars>
          <dgm:hierBranch val="init"/>
        </dgm:presLayoutVars>
      </dgm:prSet>
      <dgm:spPr/>
    </dgm:pt>
    <dgm:pt modelId="{8E72892F-7421-493A-817A-025657A3B850}" type="pres">
      <dgm:prSet presAssocID="{480B9B2B-DA5F-4B06-A6B3-5E0123F54380}" presName="rootComposite" presStyleCnt="0"/>
      <dgm:spPr/>
    </dgm:pt>
    <dgm:pt modelId="{D0F25430-AD9C-443E-9828-EB25333BD899}" type="pres">
      <dgm:prSet presAssocID="{480B9B2B-DA5F-4B06-A6B3-5E0123F54380}" presName="rootText" presStyleLbl="node1" presStyleIdx="0" presStyleCnt="3" custScaleX="125082" custScaleY="14702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35E615B2-40E6-4423-BC4D-2D7B6B44EF1D}" type="pres">
      <dgm:prSet presAssocID="{480B9B2B-DA5F-4B06-A6B3-5E0123F54380}" presName="titleText2" presStyleLbl="fgAcc1" presStyleIdx="0" presStyleCnt="3" custScaleX="173785" custScaleY="125771" custLinFactY="88306" custLinFactNeighborX="-1619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CC20277-49A4-47BA-8FF9-640104C0AA78}" type="pres">
      <dgm:prSet presAssocID="{480B9B2B-DA5F-4B06-A6B3-5E0123F54380}" presName="rootConnector" presStyleLbl="node2" presStyleIdx="0" presStyleCnt="0"/>
      <dgm:spPr/>
      <dgm:t>
        <a:bodyPr/>
        <a:lstStyle/>
        <a:p>
          <a:endParaRPr lang="ru-RU"/>
        </a:p>
      </dgm:t>
    </dgm:pt>
    <dgm:pt modelId="{D0C4C912-ABA0-4F13-9C19-2372D4BFCE04}" type="pres">
      <dgm:prSet presAssocID="{480B9B2B-DA5F-4B06-A6B3-5E0123F54380}" presName="hierChild4" presStyleCnt="0"/>
      <dgm:spPr/>
    </dgm:pt>
    <dgm:pt modelId="{02417F57-EC1C-47E2-B842-FFE48E9D2254}" type="pres">
      <dgm:prSet presAssocID="{480B9B2B-DA5F-4B06-A6B3-5E0123F54380}" presName="hierChild5" presStyleCnt="0"/>
      <dgm:spPr/>
    </dgm:pt>
    <dgm:pt modelId="{8CDE82A6-D5D5-4E01-9ECA-E0139B747D52}" type="pres">
      <dgm:prSet presAssocID="{8B947B14-4521-413B-9823-5CA2DA195AFF}" presName="Name96" presStyleLbl="parChTrans1D3" presStyleIdx="0" presStyleCnt="6"/>
      <dgm:spPr/>
      <dgm:t>
        <a:bodyPr/>
        <a:lstStyle/>
        <a:p>
          <a:endParaRPr lang="ru-RU"/>
        </a:p>
      </dgm:t>
    </dgm:pt>
    <dgm:pt modelId="{60219C44-F37D-46A0-85FD-028A5EBDB342}" type="pres">
      <dgm:prSet presAssocID="{31617576-1CD7-47EF-B45C-89CC792157EC}" presName="hierRoot3" presStyleCnt="0">
        <dgm:presLayoutVars>
          <dgm:hierBranch val="init"/>
        </dgm:presLayoutVars>
      </dgm:prSet>
      <dgm:spPr/>
    </dgm:pt>
    <dgm:pt modelId="{9E4FCDC0-7DE8-4879-911A-9E7A72629C5F}" type="pres">
      <dgm:prSet presAssocID="{31617576-1CD7-47EF-B45C-89CC792157EC}" presName="rootComposite3" presStyleCnt="0"/>
      <dgm:spPr/>
    </dgm:pt>
    <dgm:pt modelId="{3A8D4699-76D2-494B-9C8E-424FF56E9DCA}" type="pres">
      <dgm:prSet presAssocID="{31617576-1CD7-47EF-B45C-89CC792157EC}" presName="rootText3" presStyleLbl="asst1" presStyleIdx="0" presStyleCnt="6" custLinFactX="49779" custLinFactNeighborX="100000" custLinFactNeighborY="33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55CB60-A9EF-4612-9A3E-197F81047E88}" type="pres">
      <dgm:prSet presAssocID="{31617576-1CD7-47EF-B45C-89CC792157EC}" presName="titleText3" presStyleLbl="fgAcc2" presStyleIdx="0" presStyleCnt="6" custLinFactNeighborX="-8280" custLinFactNeighborY="-274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8EF3E02-7FA4-4B01-B088-B48C1885FB5F}" type="pres">
      <dgm:prSet presAssocID="{31617576-1CD7-47EF-B45C-89CC792157EC}" presName="rootConnector3" presStyleLbl="asst2" presStyleIdx="0" presStyleCnt="0"/>
      <dgm:spPr/>
      <dgm:t>
        <a:bodyPr/>
        <a:lstStyle/>
        <a:p>
          <a:endParaRPr lang="ru-RU"/>
        </a:p>
      </dgm:t>
    </dgm:pt>
    <dgm:pt modelId="{8CE6ED4E-DBDF-404B-A6BC-BD4CC14CC4AF}" type="pres">
      <dgm:prSet presAssocID="{31617576-1CD7-47EF-B45C-89CC792157EC}" presName="hierChild6" presStyleCnt="0"/>
      <dgm:spPr/>
    </dgm:pt>
    <dgm:pt modelId="{54E7199A-2D6C-4DA6-B965-4C1733BF35F1}" type="pres">
      <dgm:prSet presAssocID="{31617576-1CD7-47EF-B45C-89CC792157EC}" presName="hierChild7" presStyleCnt="0"/>
      <dgm:spPr/>
    </dgm:pt>
    <dgm:pt modelId="{FD5532EF-3A34-4CAD-A5CB-D0B11B39D864}" type="pres">
      <dgm:prSet presAssocID="{427FE4AA-33B4-44D2-92C6-7F966ED51D68}" presName="Name96" presStyleLbl="parChTrans1D3" presStyleIdx="1" presStyleCnt="6"/>
      <dgm:spPr/>
      <dgm:t>
        <a:bodyPr/>
        <a:lstStyle/>
        <a:p>
          <a:endParaRPr lang="ru-RU"/>
        </a:p>
      </dgm:t>
    </dgm:pt>
    <dgm:pt modelId="{F319BBD0-7693-490C-9B8D-7529B4C5594C}" type="pres">
      <dgm:prSet presAssocID="{2CE08057-4215-4CCD-9B6F-A11F550A994E}" presName="hierRoot3" presStyleCnt="0">
        <dgm:presLayoutVars>
          <dgm:hierBranch val="init"/>
        </dgm:presLayoutVars>
      </dgm:prSet>
      <dgm:spPr/>
    </dgm:pt>
    <dgm:pt modelId="{91B83D13-70CB-4747-94A7-2E2393C95124}" type="pres">
      <dgm:prSet presAssocID="{2CE08057-4215-4CCD-9B6F-A11F550A994E}" presName="rootComposite3" presStyleCnt="0"/>
      <dgm:spPr/>
    </dgm:pt>
    <dgm:pt modelId="{66631ECF-73F9-473F-BC27-8A0FA8E0D53F}" type="pres">
      <dgm:prSet presAssocID="{2CE08057-4215-4CCD-9B6F-A11F550A994E}" presName="rootText3" presStyleLbl="asst1" presStyleIdx="1" presStyleCnt="6" custLinFactY="83135" custLinFactNeighborX="14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22003A-D103-446E-BEC9-F22A0728A7B8}" type="pres">
      <dgm:prSet presAssocID="{2CE08057-4215-4CCD-9B6F-A11F550A994E}" presName="titleText3" presStyleLbl="fgAcc2" presStyleIdx="1" presStyleCnt="6" custLinFactX="-57663" custLinFactY="200000" custLinFactNeighborX="-100000" custLinFactNeighborY="20230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B9E22C5-DECB-4644-81B3-C2032088A4D2}" type="pres">
      <dgm:prSet presAssocID="{2CE08057-4215-4CCD-9B6F-A11F550A99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A9BADC1-0D85-4C73-9DC9-27CC8AEBB189}" type="pres">
      <dgm:prSet presAssocID="{2CE08057-4215-4CCD-9B6F-A11F550A994E}" presName="hierChild6" presStyleCnt="0"/>
      <dgm:spPr/>
    </dgm:pt>
    <dgm:pt modelId="{9CDF8679-A70C-4EC6-ADBA-45D2EAE327E9}" type="pres">
      <dgm:prSet presAssocID="{2CE08057-4215-4CCD-9B6F-A11F550A994E}" presName="hierChild7" presStyleCnt="0"/>
      <dgm:spPr/>
    </dgm:pt>
    <dgm:pt modelId="{5109DF7C-48A0-458E-90B2-055DFDDF6DC3}" type="pres">
      <dgm:prSet presAssocID="{05D5FB8D-9300-4C1F-B078-A44C7E88F9F0}" presName="Name96" presStyleLbl="parChTrans1D3" presStyleIdx="2" presStyleCnt="6"/>
      <dgm:spPr/>
      <dgm:t>
        <a:bodyPr/>
        <a:lstStyle/>
        <a:p>
          <a:endParaRPr lang="ru-RU"/>
        </a:p>
      </dgm:t>
    </dgm:pt>
    <dgm:pt modelId="{9D3BCC34-E449-47FC-8796-4854A81831FB}" type="pres">
      <dgm:prSet presAssocID="{45F04A8C-A2CF-4506-892F-035F1E14874E}" presName="hierRoot3" presStyleCnt="0">
        <dgm:presLayoutVars>
          <dgm:hierBranch val="init"/>
        </dgm:presLayoutVars>
      </dgm:prSet>
      <dgm:spPr/>
    </dgm:pt>
    <dgm:pt modelId="{0DAD6FA6-901B-46BB-AAB3-F0D1C87F6443}" type="pres">
      <dgm:prSet presAssocID="{45F04A8C-A2CF-4506-892F-035F1E14874E}" presName="rootComposite3" presStyleCnt="0"/>
      <dgm:spPr/>
    </dgm:pt>
    <dgm:pt modelId="{228680F5-247A-4697-B48E-8D7B8ADB61D4}" type="pres">
      <dgm:prSet presAssocID="{45F04A8C-A2CF-4506-892F-035F1E14874E}" presName="rootText3" presStyleLbl="asst1" presStyleIdx="2" presStyleCnt="6" custScaleX="102142" custLinFactX="51735" custLinFactY="6843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EA735D-0BB2-4754-A878-60467F4A858C}" type="pres">
      <dgm:prSet presAssocID="{45F04A8C-A2CF-4506-892F-035F1E14874E}" presName="titleText3" presStyleLbl="fgAcc2" presStyleIdx="2" presStyleCnt="6" custLinFactY="168363" custLinFactNeighborX="-508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38EBB8F-71E3-45B0-A113-881BBCC1602C}" type="pres">
      <dgm:prSet presAssocID="{45F04A8C-A2CF-4506-892F-035F1E14874E}" presName="rootConnector3" presStyleLbl="asst2" presStyleIdx="0" presStyleCnt="0"/>
      <dgm:spPr/>
      <dgm:t>
        <a:bodyPr/>
        <a:lstStyle/>
        <a:p>
          <a:endParaRPr lang="ru-RU"/>
        </a:p>
      </dgm:t>
    </dgm:pt>
    <dgm:pt modelId="{6F2D5C24-2420-4C6B-B068-DBC68E5393DD}" type="pres">
      <dgm:prSet presAssocID="{45F04A8C-A2CF-4506-892F-035F1E14874E}" presName="hierChild6" presStyleCnt="0"/>
      <dgm:spPr/>
    </dgm:pt>
    <dgm:pt modelId="{9265FCCD-798F-4FEC-B950-3A8979CC12A1}" type="pres">
      <dgm:prSet presAssocID="{45F04A8C-A2CF-4506-892F-035F1E14874E}" presName="hierChild7" presStyleCnt="0"/>
      <dgm:spPr/>
    </dgm:pt>
    <dgm:pt modelId="{8080CE58-EC2A-413C-9F38-B5F4A76AF804}" type="pres">
      <dgm:prSet presAssocID="{9DEBA7D9-940A-415E-A80A-68B06D7F959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223E21D-FC67-4A2B-BBD4-72041CD9A68F}" type="pres">
      <dgm:prSet presAssocID="{6FC213C1-8A8F-4682-A497-1088245407D4}" presName="hierRoot2" presStyleCnt="0">
        <dgm:presLayoutVars>
          <dgm:hierBranch val="init"/>
        </dgm:presLayoutVars>
      </dgm:prSet>
      <dgm:spPr/>
    </dgm:pt>
    <dgm:pt modelId="{AD625193-36A0-415D-90E7-FB0331DC5BC1}" type="pres">
      <dgm:prSet presAssocID="{6FC213C1-8A8F-4682-A497-1088245407D4}" presName="rootComposite" presStyleCnt="0"/>
      <dgm:spPr/>
    </dgm:pt>
    <dgm:pt modelId="{740BC22E-F00C-4C13-925D-9336DA9F2638}" type="pres">
      <dgm:prSet presAssocID="{6FC213C1-8A8F-4682-A497-1088245407D4}" presName="rootText" presStyleLbl="node1" presStyleIdx="1" presStyleCnt="3" custScaleX="13539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A287433F-D4E2-4012-93E0-0D62E84E3A2F}" type="pres">
      <dgm:prSet presAssocID="{6FC213C1-8A8F-4682-A497-1088245407D4}" presName="titleText2" presStyleLbl="fgAcc1" presStyleIdx="1" presStyleCnt="3" custLinFactY="19612" custLinFactNeighborX="196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B8DF113-0863-428F-9726-3987D9C03655}" type="pres">
      <dgm:prSet presAssocID="{6FC213C1-8A8F-4682-A497-1088245407D4}" presName="rootConnector" presStyleLbl="node2" presStyleIdx="0" presStyleCnt="0"/>
      <dgm:spPr/>
      <dgm:t>
        <a:bodyPr/>
        <a:lstStyle/>
        <a:p>
          <a:endParaRPr lang="ru-RU"/>
        </a:p>
      </dgm:t>
    </dgm:pt>
    <dgm:pt modelId="{AE27EC9F-06FF-40EA-B5A9-EAE25118F383}" type="pres">
      <dgm:prSet presAssocID="{6FC213C1-8A8F-4682-A497-1088245407D4}" presName="hierChild4" presStyleCnt="0"/>
      <dgm:spPr/>
    </dgm:pt>
    <dgm:pt modelId="{F0DA77A3-7587-4963-A59C-484CF586F0C7}" type="pres">
      <dgm:prSet presAssocID="{6FC213C1-8A8F-4682-A497-1088245407D4}" presName="hierChild5" presStyleCnt="0"/>
      <dgm:spPr/>
    </dgm:pt>
    <dgm:pt modelId="{A868F9EA-E853-4D1D-8DF1-9455C243E51C}" type="pres">
      <dgm:prSet presAssocID="{AF8B82B1-A833-4886-A190-62A7718EBB32}" presName="Name96" presStyleLbl="parChTrans1D3" presStyleIdx="3" presStyleCnt="6"/>
      <dgm:spPr/>
      <dgm:t>
        <a:bodyPr/>
        <a:lstStyle/>
        <a:p>
          <a:endParaRPr lang="ru-RU"/>
        </a:p>
      </dgm:t>
    </dgm:pt>
    <dgm:pt modelId="{DA3E4277-F070-4446-A7AA-3F56C4FD5952}" type="pres">
      <dgm:prSet presAssocID="{67C9B45F-7D0B-4352-96DB-024781D4E356}" presName="hierRoot3" presStyleCnt="0">
        <dgm:presLayoutVars>
          <dgm:hierBranch val="init"/>
        </dgm:presLayoutVars>
      </dgm:prSet>
      <dgm:spPr/>
    </dgm:pt>
    <dgm:pt modelId="{5BF233B8-00CA-4501-99F1-B38DE7D25E7C}" type="pres">
      <dgm:prSet presAssocID="{67C9B45F-7D0B-4352-96DB-024781D4E356}" presName="rootComposite3" presStyleCnt="0"/>
      <dgm:spPr/>
    </dgm:pt>
    <dgm:pt modelId="{9CF62D69-0163-4D9B-B342-FED18DCCB7B2}" type="pres">
      <dgm:prSet presAssocID="{67C9B45F-7D0B-4352-96DB-024781D4E356}" presName="rootText3" presStyleLbl="asst1" presStyleIdx="3" presStyleCnt="6" custLinFactX="34892" custLinFactNeighborX="100000" custLinFactNeighborY="690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DCD713-D7C2-4397-B5EE-F6368B069AD0}" type="pres">
      <dgm:prSet presAssocID="{67C9B45F-7D0B-4352-96DB-024781D4E356}" presName="titleText3" presStyleLbl="fgAcc2" presStyleIdx="3" presStyleCnt="6" custScaleY="108664" custLinFactNeighborX="-4965" custLinFactNeighborY="7964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B0D320A-472A-4F1B-9B5F-90556D042E35}" type="pres">
      <dgm:prSet presAssocID="{67C9B45F-7D0B-4352-96DB-024781D4E356}" presName="rootConnector3" presStyleLbl="asst2" presStyleIdx="0" presStyleCnt="0"/>
      <dgm:spPr/>
      <dgm:t>
        <a:bodyPr/>
        <a:lstStyle/>
        <a:p>
          <a:endParaRPr lang="ru-RU"/>
        </a:p>
      </dgm:t>
    </dgm:pt>
    <dgm:pt modelId="{4FA5C811-E4AA-43AB-B6A7-D3D54EFB80D8}" type="pres">
      <dgm:prSet presAssocID="{67C9B45F-7D0B-4352-96DB-024781D4E356}" presName="hierChild6" presStyleCnt="0"/>
      <dgm:spPr/>
    </dgm:pt>
    <dgm:pt modelId="{C7985AA8-D048-4860-BD3F-D7DEF7A8CAED}" type="pres">
      <dgm:prSet presAssocID="{67C9B45F-7D0B-4352-96DB-024781D4E356}" presName="hierChild7" presStyleCnt="0"/>
      <dgm:spPr/>
    </dgm:pt>
    <dgm:pt modelId="{B13B509F-27C1-4234-B73A-A045FCE6B952}" type="pres">
      <dgm:prSet presAssocID="{6977ABF2-C9B4-4FFF-B461-E505447BDE98}" presName="Name96" presStyleLbl="parChTrans1D3" presStyleIdx="4" presStyleCnt="6"/>
      <dgm:spPr/>
      <dgm:t>
        <a:bodyPr/>
        <a:lstStyle/>
        <a:p>
          <a:endParaRPr lang="ru-RU"/>
        </a:p>
      </dgm:t>
    </dgm:pt>
    <dgm:pt modelId="{87D1D196-DA0E-40A3-9996-CA7B0239AFE9}" type="pres">
      <dgm:prSet presAssocID="{FD33E245-9FAC-4CAB-8F68-F8CF1D01B94D}" presName="hierRoot3" presStyleCnt="0">
        <dgm:presLayoutVars>
          <dgm:hierBranch val="init"/>
        </dgm:presLayoutVars>
      </dgm:prSet>
      <dgm:spPr/>
    </dgm:pt>
    <dgm:pt modelId="{E67E17B5-D884-4DF4-A127-843CE1F7EDB4}" type="pres">
      <dgm:prSet presAssocID="{FD33E245-9FAC-4CAB-8F68-F8CF1D01B94D}" presName="rootComposite3" presStyleCnt="0"/>
      <dgm:spPr/>
    </dgm:pt>
    <dgm:pt modelId="{C5938F26-24DA-4E11-8EBA-9329CB3D5A3F}" type="pres">
      <dgm:prSet presAssocID="{FD33E245-9FAC-4CAB-8F68-F8CF1D01B94D}" presName="rootText3" presStyleLbl="asst1" presStyleIdx="4" presStyleCnt="6" custLinFactY="100000" custLinFactNeighborX="3119" custLinFactNeighborY="106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EEC865-D99B-4C82-A73E-64133C10071F}" type="pres">
      <dgm:prSet presAssocID="{FD33E245-9FAC-4CAB-8F68-F8CF1D01B94D}" presName="titleText3" presStyleLbl="fgAcc2" presStyleIdx="4" presStyleCnt="6" custLinFactX="-51265" custLinFactY="409028" custLinFactNeighborX="-100000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2DF83DD-85A9-40E2-BDB5-8CF13A900B34}" type="pres">
      <dgm:prSet presAssocID="{FD33E245-9FAC-4CAB-8F68-F8CF1D01B94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DD0BA318-6702-40D5-B816-E4E54FFA12AD}" type="pres">
      <dgm:prSet presAssocID="{FD33E245-9FAC-4CAB-8F68-F8CF1D01B94D}" presName="hierChild6" presStyleCnt="0"/>
      <dgm:spPr/>
    </dgm:pt>
    <dgm:pt modelId="{657C3DBD-E8C9-4488-B155-949DCB9E9F7A}" type="pres">
      <dgm:prSet presAssocID="{FD33E245-9FAC-4CAB-8F68-F8CF1D01B94D}" presName="hierChild7" presStyleCnt="0"/>
      <dgm:spPr/>
    </dgm:pt>
    <dgm:pt modelId="{DB8B6A91-520B-411E-B4F8-6986EA749DE7}" type="pres">
      <dgm:prSet presAssocID="{E93BFEA2-7166-4CD9-95CD-0291CB56B334}" presName="Name96" presStyleLbl="parChTrans1D3" presStyleIdx="5" presStyleCnt="6"/>
      <dgm:spPr/>
      <dgm:t>
        <a:bodyPr/>
        <a:lstStyle/>
        <a:p>
          <a:endParaRPr lang="ru-RU"/>
        </a:p>
      </dgm:t>
    </dgm:pt>
    <dgm:pt modelId="{A6C52126-B1FD-4B5B-A2A4-2DE0A02A3C25}" type="pres">
      <dgm:prSet presAssocID="{5594A21B-E9A3-467D-8DCC-0C438F3EB03D}" presName="hierRoot3" presStyleCnt="0">
        <dgm:presLayoutVars>
          <dgm:hierBranch val="init"/>
        </dgm:presLayoutVars>
      </dgm:prSet>
      <dgm:spPr/>
    </dgm:pt>
    <dgm:pt modelId="{FE6D6F58-4E14-4836-AADD-1E3868D7B1C5}" type="pres">
      <dgm:prSet presAssocID="{5594A21B-E9A3-467D-8DCC-0C438F3EB03D}" presName="rootComposite3" presStyleCnt="0"/>
      <dgm:spPr/>
    </dgm:pt>
    <dgm:pt modelId="{E2D5BA6F-1813-4AC1-9FE0-0B9A2BEF6D5A}" type="pres">
      <dgm:prSet presAssocID="{5594A21B-E9A3-467D-8DCC-0C438F3EB03D}" presName="rootText3" presStyleLbl="asst1" presStyleIdx="5" presStyleCnt="6" custLinFactX="36212" custLinFactY="92793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9FEA1-5C18-450E-BD6E-29EA2508ED04}" type="pres">
      <dgm:prSet presAssocID="{5594A21B-E9A3-467D-8DCC-0C438F3EB03D}" presName="titleText3" presStyleLbl="fgAcc2" presStyleIdx="5" presStyleCnt="6" custLinFactNeighborX="-8060" custLinFactNeighborY="545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F8C7AE7-45F1-429B-932C-0BBB39AF4960}" type="pres">
      <dgm:prSet presAssocID="{5594A21B-E9A3-467D-8DCC-0C438F3EB03D}" presName="rootConnector3" presStyleLbl="asst2" presStyleIdx="0" presStyleCnt="0"/>
      <dgm:spPr/>
      <dgm:t>
        <a:bodyPr/>
        <a:lstStyle/>
        <a:p>
          <a:endParaRPr lang="ru-RU"/>
        </a:p>
      </dgm:t>
    </dgm:pt>
    <dgm:pt modelId="{7B79FAD4-4E7B-4B9A-8BE8-96335B1EEFA3}" type="pres">
      <dgm:prSet presAssocID="{5594A21B-E9A3-467D-8DCC-0C438F3EB03D}" presName="hierChild6" presStyleCnt="0"/>
      <dgm:spPr/>
    </dgm:pt>
    <dgm:pt modelId="{43B12582-B55E-47EB-9DA6-EC01E82D6ECE}" type="pres">
      <dgm:prSet presAssocID="{5594A21B-E9A3-467D-8DCC-0C438F3EB03D}" presName="hierChild7" presStyleCnt="0"/>
      <dgm:spPr/>
    </dgm:pt>
    <dgm:pt modelId="{92966028-CBE8-4814-9CF5-76B728EFD64E}" type="pres">
      <dgm:prSet presAssocID="{E02170E1-A66A-4C1A-8BEA-88AEB7F304F4}" presName="Name37" presStyleLbl="parChTrans1D2" presStyleIdx="2" presStyleCnt="3"/>
      <dgm:spPr/>
      <dgm:t>
        <a:bodyPr/>
        <a:lstStyle/>
        <a:p>
          <a:endParaRPr lang="ru-RU"/>
        </a:p>
      </dgm:t>
    </dgm:pt>
    <dgm:pt modelId="{8EE6137B-C535-41BB-A311-55D5A854429B}" type="pres">
      <dgm:prSet presAssocID="{C5803F1E-047B-4EA0-B7D7-04A0C1819D98}" presName="hierRoot2" presStyleCnt="0">
        <dgm:presLayoutVars>
          <dgm:hierBranch val="init"/>
        </dgm:presLayoutVars>
      </dgm:prSet>
      <dgm:spPr/>
    </dgm:pt>
    <dgm:pt modelId="{D9678432-4DD6-429F-A89B-EE1DDD28CBF3}" type="pres">
      <dgm:prSet presAssocID="{C5803F1E-047B-4EA0-B7D7-04A0C1819D98}" presName="rootComposite" presStyleCnt="0"/>
      <dgm:spPr/>
    </dgm:pt>
    <dgm:pt modelId="{ADBFAFC1-282C-451E-86DA-1671B845F645}" type="pres">
      <dgm:prSet presAssocID="{C5803F1E-047B-4EA0-B7D7-04A0C1819D98}" presName="rootText" presStyleLbl="node1" presStyleIdx="2" presStyleCnt="3" custScaleX="116976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D76D2E4-8545-4FE0-B674-AFCA3B66A722}" type="pres">
      <dgm:prSet presAssocID="{C5803F1E-047B-4EA0-B7D7-04A0C1819D98}" presName="titleText2" presStyleLbl="fgAcc1" presStyleIdx="2" presStyleCnt="3" custLinFactY="23350" custLinFactNeighborX="-1492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C006545-FFBE-4AE5-A19F-33F3CC603E51}" type="pres">
      <dgm:prSet presAssocID="{C5803F1E-047B-4EA0-B7D7-04A0C1819D98}" presName="rootConnector" presStyleLbl="node2" presStyleIdx="0" presStyleCnt="0"/>
      <dgm:spPr/>
      <dgm:t>
        <a:bodyPr/>
        <a:lstStyle/>
        <a:p>
          <a:endParaRPr lang="ru-RU"/>
        </a:p>
      </dgm:t>
    </dgm:pt>
    <dgm:pt modelId="{21D30FC3-67B3-47A4-96E8-24F1A9ACF0B6}" type="pres">
      <dgm:prSet presAssocID="{C5803F1E-047B-4EA0-B7D7-04A0C1819D98}" presName="hierChild4" presStyleCnt="0"/>
      <dgm:spPr/>
    </dgm:pt>
    <dgm:pt modelId="{3E35C8BC-F61A-4592-9571-BA87E335E0E3}" type="pres">
      <dgm:prSet presAssocID="{C5803F1E-047B-4EA0-B7D7-04A0C1819D98}" presName="hierChild5" presStyleCnt="0"/>
      <dgm:spPr/>
    </dgm:pt>
    <dgm:pt modelId="{C472693D-2AB1-4E54-AF82-88911138E93E}" type="pres">
      <dgm:prSet presAssocID="{10F4158E-EBE7-47B8-A33A-F392D6E448BB}" presName="hierChild3" presStyleCnt="0"/>
      <dgm:spPr/>
    </dgm:pt>
  </dgm:ptLst>
  <dgm:cxnLst>
    <dgm:cxn modelId="{360E64B7-81AD-41F3-A5C7-3A261E8F51C2}" type="presOf" srcId="{59B82C43-0E63-4FAC-A372-4F986357602E}" destId="{98EA735D-0BB2-4754-A878-60467F4A858C}" srcOrd="0" destOrd="0" presId="urn:microsoft.com/office/officeart/2008/layout/NameandTitleOrganizationalChart"/>
    <dgm:cxn modelId="{9A5EE5D2-31A2-44E1-9C24-F802348B35F9}" type="presOf" srcId="{480B9B2B-DA5F-4B06-A6B3-5E0123F54380}" destId="{BCC20277-49A4-47BA-8FF9-640104C0AA78}" srcOrd="1" destOrd="0" presId="urn:microsoft.com/office/officeart/2008/layout/NameandTitleOrganizationalChart"/>
    <dgm:cxn modelId="{4EBB36EA-5A0C-4984-9E03-24A5974082C2}" type="presOf" srcId="{1334EEB0-7D8F-4089-9DC6-01CBBF24E425}" destId="{35DCD713-D7C2-4397-B5EE-F6368B069AD0}" srcOrd="0" destOrd="0" presId="urn:microsoft.com/office/officeart/2008/layout/NameandTitleOrganizationalChart"/>
    <dgm:cxn modelId="{125AB043-DA89-4B13-BEE7-F2DCC8B44AE1}" type="presOf" srcId="{480B9B2B-DA5F-4B06-A6B3-5E0123F54380}" destId="{D0F25430-AD9C-443E-9828-EB25333BD899}" srcOrd="0" destOrd="0" presId="urn:microsoft.com/office/officeart/2008/layout/NameandTitleOrganizationalChart"/>
    <dgm:cxn modelId="{E85DDAF3-8F49-4FE0-9BF5-6321A0F9E8CE}" type="presOf" srcId="{9DEBA7D9-940A-415E-A80A-68B06D7F9596}" destId="{8080CE58-EC2A-413C-9F38-B5F4A76AF804}" srcOrd="0" destOrd="0" presId="urn:microsoft.com/office/officeart/2008/layout/NameandTitleOrganizationalChart"/>
    <dgm:cxn modelId="{C16C9697-1A57-4E6B-8E98-4505EF69DCE7}" type="presOf" srcId="{6977ABF2-C9B4-4FFF-B461-E505447BDE98}" destId="{B13B509F-27C1-4234-B73A-A045FCE6B952}" srcOrd="0" destOrd="0" presId="urn:microsoft.com/office/officeart/2008/layout/NameandTitleOrganizationalChart"/>
    <dgm:cxn modelId="{DEF995E6-E48F-434A-BA50-56B51F0934E4}" type="presOf" srcId="{C5803F1E-047B-4EA0-B7D7-04A0C1819D98}" destId="{ADBFAFC1-282C-451E-86DA-1671B845F645}" srcOrd="0" destOrd="0" presId="urn:microsoft.com/office/officeart/2008/layout/NameandTitleOrganizationalChart"/>
    <dgm:cxn modelId="{93A258D6-7167-4D05-AB95-1342974A7A5A}" srcId="{480B9B2B-DA5F-4B06-A6B3-5E0123F54380}" destId="{2CE08057-4215-4CCD-9B6F-A11F550A994E}" srcOrd="1" destOrd="0" parTransId="{427FE4AA-33B4-44D2-92C6-7F966ED51D68}" sibTransId="{DB0875D8-D686-4A6C-8598-E72DF85F58D2}"/>
    <dgm:cxn modelId="{D99DD64F-1F04-44C8-A482-D687D003FD41}" type="presOf" srcId="{AF8B82B1-A833-4886-A190-62A7718EBB32}" destId="{A868F9EA-E853-4D1D-8DF1-9455C243E51C}" srcOrd="0" destOrd="0" presId="urn:microsoft.com/office/officeart/2008/layout/NameandTitleOrganizationalChart"/>
    <dgm:cxn modelId="{B6AB50B8-C728-4328-B55B-72FB4F8FB5DD}" type="presOf" srcId="{45F04A8C-A2CF-4506-892F-035F1E14874E}" destId="{228680F5-247A-4697-B48E-8D7B8ADB61D4}" srcOrd="0" destOrd="0" presId="urn:microsoft.com/office/officeart/2008/layout/NameandTitleOrganizationalChart"/>
    <dgm:cxn modelId="{FFBD9E26-6B5A-4550-9335-A47B103EF38F}" type="presOf" srcId="{6FC213C1-8A8F-4682-A497-1088245407D4}" destId="{740BC22E-F00C-4C13-925D-9336DA9F2638}" srcOrd="0" destOrd="0" presId="urn:microsoft.com/office/officeart/2008/layout/NameandTitleOrganizationalChart"/>
    <dgm:cxn modelId="{5F7B8760-704C-4DC6-AD6B-B969470451B8}" srcId="{480B9B2B-DA5F-4B06-A6B3-5E0123F54380}" destId="{45F04A8C-A2CF-4506-892F-035F1E14874E}" srcOrd="2" destOrd="0" parTransId="{05D5FB8D-9300-4C1F-B078-A44C7E88F9F0}" sibTransId="{59B82C43-0E63-4FAC-A372-4F986357602E}"/>
    <dgm:cxn modelId="{86C4383A-20DF-4193-AA66-D3C77E2CC11A}" type="presOf" srcId="{45F04A8C-A2CF-4506-892F-035F1E14874E}" destId="{438EBB8F-71E3-45B0-A113-881BBCC1602C}" srcOrd="1" destOrd="0" presId="urn:microsoft.com/office/officeart/2008/layout/NameandTitleOrganizationalChart"/>
    <dgm:cxn modelId="{4706B268-EB32-48A9-9B24-0CF876DECF74}" srcId="{1E4574CF-9515-40C9-A34F-4E88C97B1A47}" destId="{10F4158E-EBE7-47B8-A33A-F392D6E448BB}" srcOrd="0" destOrd="0" parTransId="{386A51D2-CFFC-4E55-A239-24EB1480A528}" sibTransId="{64925B76-513F-4001-800F-26C703633375}"/>
    <dgm:cxn modelId="{64DAC5CC-8D5C-4D57-9F15-A8C60C0F2454}" type="presOf" srcId="{5594A21B-E9A3-467D-8DCC-0C438F3EB03D}" destId="{8F8C7AE7-45F1-429B-932C-0BBB39AF4960}" srcOrd="1" destOrd="0" presId="urn:microsoft.com/office/officeart/2008/layout/NameandTitleOrganizationalChart"/>
    <dgm:cxn modelId="{DCBED43D-DF71-4CEC-873C-5BC84D05DA9A}" type="presOf" srcId="{08702DA9-F47B-4225-981E-6E0EC0A701D5}" destId="{06EEC865-D99B-4C82-A73E-64133C10071F}" srcOrd="0" destOrd="0" presId="urn:microsoft.com/office/officeart/2008/layout/NameandTitleOrganizationalChart"/>
    <dgm:cxn modelId="{6713E97C-8721-41BC-830F-4D7DE1328EF3}" type="presOf" srcId="{7B9D36F1-915A-4BCB-BE02-5D04D5F2CA97}" destId="{A287433F-D4E2-4012-93E0-0D62E84E3A2F}" srcOrd="0" destOrd="0" presId="urn:microsoft.com/office/officeart/2008/layout/NameandTitleOrganizationalChart"/>
    <dgm:cxn modelId="{23CF5031-1D0A-4CBF-9D01-BD62FE706430}" type="presOf" srcId="{DB0875D8-D686-4A6C-8598-E72DF85F58D2}" destId="{B722003A-D103-446E-BEC9-F22A0728A7B8}" srcOrd="0" destOrd="0" presId="urn:microsoft.com/office/officeart/2008/layout/NameandTitleOrganizationalChart"/>
    <dgm:cxn modelId="{B23B54F9-5E6B-4FE0-BD3D-A845CA9357D2}" type="presOf" srcId="{FB9C8636-BFCC-4A89-B135-C71B43169EA3}" destId="{8D76D2E4-8545-4FE0-B674-AFCA3B66A722}" srcOrd="0" destOrd="0" presId="urn:microsoft.com/office/officeart/2008/layout/NameandTitleOrganizationalChart"/>
    <dgm:cxn modelId="{6101BB43-8D64-4A04-844B-C0803E17FBB5}" type="presOf" srcId="{D2271EED-C3C3-4C44-AFDC-8AEE316E6A2A}" destId="{39D9FEA1-5C18-450E-BD6E-29EA2508ED04}" srcOrd="0" destOrd="0" presId="urn:microsoft.com/office/officeart/2008/layout/NameandTitleOrganizationalChart"/>
    <dgm:cxn modelId="{27F8E39D-1C3D-458F-A45C-ACDC5A611AA0}" type="presOf" srcId="{31617576-1CD7-47EF-B45C-89CC792157EC}" destId="{08EF3E02-7FA4-4B01-B088-B48C1885FB5F}" srcOrd="1" destOrd="0" presId="urn:microsoft.com/office/officeart/2008/layout/NameandTitleOrganizationalChart"/>
    <dgm:cxn modelId="{777F5E84-B5C5-482E-84A6-4A2675F5CE69}" type="presOf" srcId="{FD33E245-9FAC-4CAB-8F68-F8CF1D01B94D}" destId="{C5938F26-24DA-4E11-8EBA-9329CB3D5A3F}" srcOrd="0" destOrd="0" presId="urn:microsoft.com/office/officeart/2008/layout/NameandTitleOrganizationalChart"/>
    <dgm:cxn modelId="{E8522628-F757-44A1-831C-5BF8E4703F60}" type="presOf" srcId="{0CA59EE4-99B0-4692-B74B-34560CF7E749}" destId="{35E615B2-40E6-4423-BC4D-2D7B6B44EF1D}" srcOrd="0" destOrd="0" presId="urn:microsoft.com/office/officeart/2008/layout/NameandTitleOrganizationalChart"/>
    <dgm:cxn modelId="{3F35F029-598D-42F1-BA4C-918CFFAF14D6}" type="presOf" srcId="{E93BFEA2-7166-4CD9-95CD-0291CB56B334}" destId="{DB8B6A91-520B-411E-B4F8-6986EA749DE7}" srcOrd="0" destOrd="0" presId="urn:microsoft.com/office/officeart/2008/layout/NameandTitleOrganizationalChart"/>
    <dgm:cxn modelId="{C0BC78F9-9EBC-4ECF-BD5C-C71DFC1D0702}" type="presOf" srcId="{427FE4AA-33B4-44D2-92C6-7F966ED51D68}" destId="{FD5532EF-3A34-4CAD-A5CB-D0B11B39D864}" srcOrd="0" destOrd="0" presId="urn:microsoft.com/office/officeart/2008/layout/NameandTitleOrganizationalChart"/>
    <dgm:cxn modelId="{E7C78F2B-17D5-4641-9CF0-7736DD796798}" type="presOf" srcId="{1E4574CF-9515-40C9-A34F-4E88C97B1A47}" destId="{3204F83D-6640-475C-A550-72F29FFE1628}" srcOrd="0" destOrd="0" presId="urn:microsoft.com/office/officeart/2008/layout/NameandTitleOrganizationalChart"/>
    <dgm:cxn modelId="{F50F8A6F-8C67-47EF-94A7-97F593A46F91}" srcId="{10F4158E-EBE7-47B8-A33A-F392D6E448BB}" destId="{480B9B2B-DA5F-4B06-A6B3-5E0123F54380}" srcOrd="0" destOrd="0" parTransId="{1F859971-E432-4987-8044-FD220823256E}" sibTransId="{0CA59EE4-99B0-4692-B74B-34560CF7E749}"/>
    <dgm:cxn modelId="{3987F811-EF50-4C69-A858-67069DDCE959}" type="presOf" srcId="{10F4158E-EBE7-47B8-A33A-F392D6E448BB}" destId="{412EE08A-4C32-4E95-9893-2BEFC6BE6E4D}" srcOrd="1" destOrd="0" presId="urn:microsoft.com/office/officeart/2008/layout/NameandTitleOrganizationalChart"/>
    <dgm:cxn modelId="{465B236F-F8F3-4640-AFE5-E9082FBAEDFD}" type="presOf" srcId="{67C9B45F-7D0B-4352-96DB-024781D4E356}" destId="{9CF62D69-0163-4D9B-B342-FED18DCCB7B2}" srcOrd="0" destOrd="0" presId="urn:microsoft.com/office/officeart/2008/layout/NameandTitleOrganizationalChart"/>
    <dgm:cxn modelId="{5D300B05-78D8-41AE-9A94-F815B16D689E}" type="presOf" srcId="{1F859971-E432-4987-8044-FD220823256E}" destId="{09CAAC5B-2B54-46D0-8372-31C20C0FFDAB}" srcOrd="0" destOrd="0" presId="urn:microsoft.com/office/officeart/2008/layout/NameandTitleOrganizationalChart"/>
    <dgm:cxn modelId="{E6C36630-3A21-453D-9EF5-92F70B42CD2D}" type="presOf" srcId="{8B947B14-4521-413B-9823-5CA2DA195AFF}" destId="{8CDE82A6-D5D5-4E01-9ECA-E0139B747D52}" srcOrd="0" destOrd="0" presId="urn:microsoft.com/office/officeart/2008/layout/NameandTitleOrganizationalChart"/>
    <dgm:cxn modelId="{1D0AB4A3-47C1-43AE-8427-93681256D995}" type="presOf" srcId="{2CE08057-4215-4CCD-9B6F-A11F550A994E}" destId="{DB9E22C5-DECB-4644-81B3-C2032088A4D2}" srcOrd="1" destOrd="0" presId="urn:microsoft.com/office/officeart/2008/layout/NameandTitleOrganizationalChart"/>
    <dgm:cxn modelId="{F2191230-A1A8-49A0-A4A0-62308F93013B}" type="presOf" srcId="{FD33E245-9FAC-4CAB-8F68-F8CF1D01B94D}" destId="{62DF83DD-85A9-40E2-BDB5-8CF13A900B34}" srcOrd="1" destOrd="0" presId="urn:microsoft.com/office/officeart/2008/layout/NameandTitleOrganizationalChart"/>
    <dgm:cxn modelId="{6EE77EA2-4FAE-46D2-A6EB-87294E23FEA1}" type="presOf" srcId="{10F4158E-EBE7-47B8-A33A-F392D6E448BB}" destId="{1CED2A36-7940-49EF-BBF1-ECB299EBAA98}" srcOrd="0" destOrd="0" presId="urn:microsoft.com/office/officeart/2008/layout/NameandTitleOrganizationalChart"/>
    <dgm:cxn modelId="{E336A4C3-214C-468B-AC53-897C0F3F7485}" type="presOf" srcId="{31617576-1CD7-47EF-B45C-89CC792157EC}" destId="{3A8D4699-76D2-494B-9C8E-424FF56E9DCA}" srcOrd="0" destOrd="0" presId="urn:microsoft.com/office/officeart/2008/layout/NameandTitleOrganizationalChart"/>
    <dgm:cxn modelId="{CACF6035-E8A9-43F5-AA5C-F7ADE0878F07}" type="presOf" srcId="{1CBE46CE-DDCF-4A66-8835-69DF9846EB6A}" destId="{9955CB60-A9EF-4612-9A3E-197F81047E88}" srcOrd="0" destOrd="0" presId="urn:microsoft.com/office/officeart/2008/layout/NameandTitleOrganizationalChart"/>
    <dgm:cxn modelId="{2CC9A22C-A2C1-41F2-ADBF-76F2E1EADF2B}" type="presOf" srcId="{E02170E1-A66A-4C1A-8BEA-88AEB7F304F4}" destId="{92966028-CBE8-4814-9CF5-76B728EFD64E}" srcOrd="0" destOrd="0" presId="urn:microsoft.com/office/officeart/2008/layout/NameandTitleOrganizationalChart"/>
    <dgm:cxn modelId="{7899B59C-B959-47DE-BB68-94F2AC046578}" type="presOf" srcId="{64925B76-513F-4001-800F-26C703633375}" destId="{30221B03-F58D-4B24-8C0D-3C7BDE868607}" srcOrd="0" destOrd="0" presId="urn:microsoft.com/office/officeart/2008/layout/NameandTitleOrganizationalChart"/>
    <dgm:cxn modelId="{BCC64A29-21BD-4854-ACEE-2092E68EA45C}" type="presOf" srcId="{05D5FB8D-9300-4C1F-B078-A44C7E88F9F0}" destId="{5109DF7C-48A0-458E-90B2-055DFDDF6DC3}" srcOrd="0" destOrd="0" presId="urn:microsoft.com/office/officeart/2008/layout/NameandTitleOrganizationalChart"/>
    <dgm:cxn modelId="{F8EF31FD-A27B-4E54-8BE9-DAAF71AB3248}" type="presOf" srcId="{67C9B45F-7D0B-4352-96DB-024781D4E356}" destId="{9B0D320A-472A-4F1B-9B5F-90556D042E35}" srcOrd="1" destOrd="0" presId="urn:microsoft.com/office/officeart/2008/layout/NameandTitleOrganizationalChart"/>
    <dgm:cxn modelId="{708ECD5F-0B8E-4899-AE1B-5813F5B1F6A5}" type="presOf" srcId="{5594A21B-E9A3-467D-8DCC-0C438F3EB03D}" destId="{E2D5BA6F-1813-4AC1-9FE0-0B9A2BEF6D5A}" srcOrd="0" destOrd="0" presId="urn:microsoft.com/office/officeart/2008/layout/NameandTitleOrganizationalChart"/>
    <dgm:cxn modelId="{476CA9AB-A543-4355-AC71-BEDB5CDEE20C}" srcId="{6FC213C1-8A8F-4682-A497-1088245407D4}" destId="{FD33E245-9FAC-4CAB-8F68-F8CF1D01B94D}" srcOrd="1" destOrd="0" parTransId="{6977ABF2-C9B4-4FFF-B461-E505447BDE98}" sibTransId="{08702DA9-F47B-4225-981E-6E0EC0A701D5}"/>
    <dgm:cxn modelId="{9D4A6F32-3461-46B4-8A03-8859D9BB0662}" type="presOf" srcId="{C5803F1E-047B-4EA0-B7D7-04A0C1819D98}" destId="{3C006545-FFBE-4AE5-A19F-33F3CC603E51}" srcOrd="1" destOrd="0" presId="urn:microsoft.com/office/officeart/2008/layout/NameandTitleOrganizationalChart"/>
    <dgm:cxn modelId="{2B5ED1DF-B370-499C-B7A9-35FC60EFEDF7}" srcId="{480B9B2B-DA5F-4B06-A6B3-5E0123F54380}" destId="{31617576-1CD7-47EF-B45C-89CC792157EC}" srcOrd="0" destOrd="0" parTransId="{8B947B14-4521-413B-9823-5CA2DA195AFF}" sibTransId="{1CBE46CE-DDCF-4A66-8835-69DF9846EB6A}"/>
    <dgm:cxn modelId="{4974E683-3415-4C55-8106-5584A437177E}" srcId="{6FC213C1-8A8F-4682-A497-1088245407D4}" destId="{5594A21B-E9A3-467D-8DCC-0C438F3EB03D}" srcOrd="2" destOrd="0" parTransId="{E93BFEA2-7166-4CD9-95CD-0291CB56B334}" sibTransId="{D2271EED-C3C3-4C44-AFDC-8AEE316E6A2A}"/>
    <dgm:cxn modelId="{C113939B-8BDC-4D82-803E-0D633FE6DE6E}" type="presOf" srcId="{2CE08057-4215-4CCD-9B6F-A11F550A994E}" destId="{66631ECF-73F9-473F-BC27-8A0FA8E0D53F}" srcOrd="0" destOrd="0" presId="urn:microsoft.com/office/officeart/2008/layout/NameandTitleOrganizationalChart"/>
    <dgm:cxn modelId="{5CE4B3E1-43A3-4971-8D43-8A4CD20A3E49}" type="presOf" srcId="{6FC213C1-8A8F-4682-A497-1088245407D4}" destId="{0B8DF113-0863-428F-9726-3987D9C03655}" srcOrd="1" destOrd="0" presId="urn:microsoft.com/office/officeart/2008/layout/NameandTitleOrganizationalChart"/>
    <dgm:cxn modelId="{D9199653-D1DA-4D8F-B364-0FE26374BDBE}" srcId="{6FC213C1-8A8F-4682-A497-1088245407D4}" destId="{67C9B45F-7D0B-4352-96DB-024781D4E356}" srcOrd="0" destOrd="0" parTransId="{AF8B82B1-A833-4886-A190-62A7718EBB32}" sibTransId="{1334EEB0-7D8F-4089-9DC6-01CBBF24E425}"/>
    <dgm:cxn modelId="{29B290DD-D1B8-400C-B63F-6F56564A3F99}" srcId="{10F4158E-EBE7-47B8-A33A-F392D6E448BB}" destId="{C5803F1E-047B-4EA0-B7D7-04A0C1819D98}" srcOrd="2" destOrd="0" parTransId="{E02170E1-A66A-4C1A-8BEA-88AEB7F304F4}" sibTransId="{FB9C8636-BFCC-4A89-B135-C71B43169EA3}"/>
    <dgm:cxn modelId="{D8017FBE-C9A0-4B93-9FAD-21E11CF6E7B0}" srcId="{10F4158E-EBE7-47B8-A33A-F392D6E448BB}" destId="{6FC213C1-8A8F-4682-A497-1088245407D4}" srcOrd="1" destOrd="0" parTransId="{9DEBA7D9-940A-415E-A80A-68B06D7F9596}" sibTransId="{7B9D36F1-915A-4BCB-BE02-5D04D5F2CA97}"/>
    <dgm:cxn modelId="{76AD524D-20ED-4ABE-A159-3222CC91123C}" type="presParOf" srcId="{3204F83D-6640-475C-A550-72F29FFE1628}" destId="{62D4C391-BC7B-47E6-9002-491A2C068572}" srcOrd="0" destOrd="0" presId="urn:microsoft.com/office/officeart/2008/layout/NameandTitleOrganizationalChart"/>
    <dgm:cxn modelId="{5B483253-9784-498D-8E32-3BABEFEAA31A}" type="presParOf" srcId="{62D4C391-BC7B-47E6-9002-491A2C068572}" destId="{6D7332AA-2BF1-479F-A6DA-B6BCBAACB4E5}" srcOrd="0" destOrd="0" presId="urn:microsoft.com/office/officeart/2008/layout/NameandTitleOrganizationalChart"/>
    <dgm:cxn modelId="{42098729-36C4-45BC-83C8-2ACDAF4C7D32}" type="presParOf" srcId="{6D7332AA-2BF1-479F-A6DA-B6BCBAACB4E5}" destId="{1CED2A36-7940-49EF-BBF1-ECB299EBAA98}" srcOrd="0" destOrd="0" presId="urn:microsoft.com/office/officeart/2008/layout/NameandTitleOrganizationalChart"/>
    <dgm:cxn modelId="{D29C14E2-0BFA-4312-A733-69FB6B348816}" type="presParOf" srcId="{6D7332AA-2BF1-479F-A6DA-B6BCBAACB4E5}" destId="{30221B03-F58D-4B24-8C0D-3C7BDE868607}" srcOrd="1" destOrd="0" presId="urn:microsoft.com/office/officeart/2008/layout/NameandTitleOrganizationalChart"/>
    <dgm:cxn modelId="{ACFFCFB7-B70B-4AD2-832D-DA5B52DE3DE3}" type="presParOf" srcId="{6D7332AA-2BF1-479F-A6DA-B6BCBAACB4E5}" destId="{412EE08A-4C32-4E95-9893-2BEFC6BE6E4D}" srcOrd="2" destOrd="0" presId="urn:microsoft.com/office/officeart/2008/layout/NameandTitleOrganizationalChart"/>
    <dgm:cxn modelId="{CF59EA69-30EB-4743-A762-04B335945E12}" type="presParOf" srcId="{62D4C391-BC7B-47E6-9002-491A2C068572}" destId="{0046143C-DF78-4E3C-9235-D92140C10CED}" srcOrd="1" destOrd="0" presId="urn:microsoft.com/office/officeart/2008/layout/NameandTitleOrganizationalChart"/>
    <dgm:cxn modelId="{8DB8D475-DE64-42A7-9C7F-21014EB42AC5}" type="presParOf" srcId="{0046143C-DF78-4E3C-9235-D92140C10CED}" destId="{09CAAC5B-2B54-46D0-8372-31C20C0FFDAB}" srcOrd="0" destOrd="0" presId="urn:microsoft.com/office/officeart/2008/layout/NameandTitleOrganizationalChart"/>
    <dgm:cxn modelId="{EDC0FF93-A0E2-458E-9A39-EC7D49FC908E}" type="presParOf" srcId="{0046143C-DF78-4E3C-9235-D92140C10CED}" destId="{4CDD17B6-D9CE-40E6-9F9B-4C3183E91606}" srcOrd="1" destOrd="0" presId="urn:microsoft.com/office/officeart/2008/layout/NameandTitleOrganizationalChart"/>
    <dgm:cxn modelId="{3B472C3E-71FA-4161-891E-314449F12D63}" type="presParOf" srcId="{4CDD17B6-D9CE-40E6-9F9B-4C3183E91606}" destId="{8E72892F-7421-493A-817A-025657A3B850}" srcOrd="0" destOrd="0" presId="urn:microsoft.com/office/officeart/2008/layout/NameandTitleOrganizationalChart"/>
    <dgm:cxn modelId="{B8301D87-8FE8-45A2-B086-7ACEC2E75254}" type="presParOf" srcId="{8E72892F-7421-493A-817A-025657A3B850}" destId="{D0F25430-AD9C-443E-9828-EB25333BD899}" srcOrd="0" destOrd="0" presId="urn:microsoft.com/office/officeart/2008/layout/NameandTitleOrganizationalChart"/>
    <dgm:cxn modelId="{2A9A64B9-7785-4876-9831-38225AD66E8C}" type="presParOf" srcId="{8E72892F-7421-493A-817A-025657A3B850}" destId="{35E615B2-40E6-4423-BC4D-2D7B6B44EF1D}" srcOrd="1" destOrd="0" presId="urn:microsoft.com/office/officeart/2008/layout/NameandTitleOrganizationalChart"/>
    <dgm:cxn modelId="{4D72B314-E050-4CB1-85F1-72AACB4BF0B4}" type="presParOf" srcId="{8E72892F-7421-493A-817A-025657A3B850}" destId="{BCC20277-49A4-47BA-8FF9-640104C0AA78}" srcOrd="2" destOrd="0" presId="urn:microsoft.com/office/officeart/2008/layout/NameandTitleOrganizationalChart"/>
    <dgm:cxn modelId="{202B4A22-F09E-43D0-AF69-90BF5E55868F}" type="presParOf" srcId="{4CDD17B6-D9CE-40E6-9F9B-4C3183E91606}" destId="{D0C4C912-ABA0-4F13-9C19-2372D4BFCE04}" srcOrd="1" destOrd="0" presId="urn:microsoft.com/office/officeart/2008/layout/NameandTitleOrganizationalChart"/>
    <dgm:cxn modelId="{15596C2F-1D87-45A0-9FBA-2C767D0335AD}" type="presParOf" srcId="{4CDD17B6-D9CE-40E6-9F9B-4C3183E91606}" destId="{02417F57-EC1C-47E2-B842-FFE48E9D2254}" srcOrd="2" destOrd="0" presId="urn:microsoft.com/office/officeart/2008/layout/NameandTitleOrganizationalChart"/>
    <dgm:cxn modelId="{E8092805-7CF5-4746-AC7A-437531D5AC8C}" type="presParOf" srcId="{02417F57-EC1C-47E2-B842-FFE48E9D2254}" destId="{8CDE82A6-D5D5-4E01-9ECA-E0139B747D52}" srcOrd="0" destOrd="0" presId="urn:microsoft.com/office/officeart/2008/layout/NameandTitleOrganizationalChart"/>
    <dgm:cxn modelId="{3892AED8-AA80-4EC6-A9F3-E65F19B475CD}" type="presParOf" srcId="{02417F57-EC1C-47E2-B842-FFE48E9D2254}" destId="{60219C44-F37D-46A0-85FD-028A5EBDB342}" srcOrd="1" destOrd="0" presId="urn:microsoft.com/office/officeart/2008/layout/NameandTitleOrganizationalChart"/>
    <dgm:cxn modelId="{554E4499-23B6-4BB1-84C9-D718836C0231}" type="presParOf" srcId="{60219C44-F37D-46A0-85FD-028A5EBDB342}" destId="{9E4FCDC0-7DE8-4879-911A-9E7A72629C5F}" srcOrd="0" destOrd="0" presId="urn:microsoft.com/office/officeart/2008/layout/NameandTitleOrganizationalChart"/>
    <dgm:cxn modelId="{BB676DAA-0F06-4551-9EF2-46A93B6EF816}" type="presParOf" srcId="{9E4FCDC0-7DE8-4879-911A-9E7A72629C5F}" destId="{3A8D4699-76D2-494B-9C8E-424FF56E9DCA}" srcOrd="0" destOrd="0" presId="urn:microsoft.com/office/officeart/2008/layout/NameandTitleOrganizationalChart"/>
    <dgm:cxn modelId="{4F1DDDBF-93B6-4CF7-9AAB-B7AB4E9F2255}" type="presParOf" srcId="{9E4FCDC0-7DE8-4879-911A-9E7A72629C5F}" destId="{9955CB60-A9EF-4612-9A3E-197F81047E88}" srcOrd="1" destOrd="0" presId="urn:microsoft.com/office/officeart/2008/layout/NameandTitleOrganizationalChart"/>
    <dgm:cxn modelId="{780EB0C5-3DE1-45F5-8814-1470E4378359}" type="presParOf" srcId="{9E4FCDC0-7DE8-4879-911A-9E7A72629C5F}" destId="{08EF3E02-7FA4-4B01-B088-B48C1885FB5F}" srcOrd="2" destOrd="0" presId="urn:microsoft.com/office/officeart/2008/layout/NameandTitleOrganizationalChart"/>
    <dgm:cxn modelId="{460A208D-C056-4ADD-A914-7356D9F961A8}" type="presParOf" srcId="{60219C44-F37D-46A0-85FD-028A5EBDB342}" destId="{8CE6ED4E-DBDF-404B-A6BC-BD4CC14CC4AF}" srcOrd="1" destOrd="0" presId="urn:microsoft.com/office/officeart/2008/layout/NameandTitleOrganizationalChart"/>
    <dgm:cxn modelId="{D862D9D4-14C6-429D-A3A7-B5D181509408}" type="presParOf" srcId="{60219C44-F37D-46A0-85FD-028A5EBDB342}" destId="{54E7199A-2D6C-4DA6-B965-4C1733BF35F1}" srcOrd="2" destOrd="0" presId="urn:microsoft.com/office/officeart/2008/layout/NameandTitleOrganizationalChart"/>
    <dgm:cxn modelId="{414C94EC-B14E-45A3-BBDB-25E33BAEBAB5}" type="presParOf" srcId="{02417F57-EC1C-47E2-B842-FFE48E9D2254}" destId="{FD5532EF-3A34-4CAD-A5CB-D0B11B39D864}" srcOrd="2" destOrd="0" presId="urn:microsoft.com/office/officeart/2008/layout/NameandTitleOrganizationalChart"/>
    <dgm:cxn modelId="{2901577E-E219-46AA-93E8-AC45B55506AD}" type="presParOf" srcId="{02417F57-EC1C-47E2-B842-FFE48E9D2254}" destId="{F319BBD0-7693-490C-9B8D-7529B4C5594C}" srcOrd="3" destOrd="0" presId="urn:microsoft.com/office/officeart/2008/layout/NameandTitleOrganizationalChart"/>
    <dgm:cxn modelId="{96FA2981-94FC-4770-9E41-CE6236A30F79}" type="presParOf" srcId="{F319BBD0-7693-490C-9B8D-7529B4C5594C}" destId="{91B83D13-70CB-4747-94A7-2E2393C95124}" srcOrd="0" destOrd="0" presId="urn:microsoft.com/office/officeart/2008/layout/NameandTitleOrganizationalChart"/>
    <dgm:cxn modelId="{5F02DD2F-650A-416C-B807-0E7F267E36A9}" type="presParOf" srcId="{91B83D13-70CB-4747-94A7-2E2393C95124}" destId="{66631ECF-73F9-473F-BC27-8A0FA8E0D53F}" srcOrd="0" destOrd="0" presId="urn:microsoft.com/office/officeart/2008/layout/NameandTitleOrganizationalChart"/>
    <dgm:cxn modelId="{8949FACF-7D55-424B-9D3E-371D06261CBD}" type="presParOf" srcId="{91B83D13-70CB-4747-94A7-2E2393C95124}" destId="{B722003A-D103-446E-BEC9-F22A0728A7B8}" srcOrd="1" destOrd="0" presId="urn:microsoft.com/office/officeart/2008/layout/NameandTitleOrganizationalChart"/>
    <dgm:cxn modelId="{63C3CFDF-F599-4F4C-8F9C-4AA84170EA5A}" type="presParOf" srcId="{91B83D13-70CB-4747-94A7-2E2393C95124}" destId="{DB9E22C5-DECB-4644-81B3-C2032088A4D2}" srcOrd="2" destOrd="0" presId="urn:microsoft.com/office/officeart/2008/layout/NameandTitleOrganizationalChart"/>
    <dgm:cxn modelId="{A4431DAD-12D9-486B-8107-459BBF916DBF}" type="presParOf" srcId="{F319BBD0-7693-490C-9B8D-7529B4C5594C}" destId="{DA9BADC1-0D85-4C73-9DC9-27CC8AEBB189}" srcOrd="1" destOrd="0" presId="urn:microsoft.com/office/officeart/2008/layout/NameandTitleOrganizationalChart"/>
    <dgm:cxn modelId="{6ACAE6F7-525A-4244-8DF6-F326BB64D1D8}" type="presParOf" srcId="{F319BBD0-7693-490C-9B8D-7529B4C5594C}" destId="{9CDF8679-A70C-4EC6-ADBA-45D2EAE327E9}" srcOrd="2" destOrd="0" presId="urn:microsoft.com/office/officeart/2008/layout/NameandTitleOrganizationalChart"/>
    <dgm:cxn modelId="{D56155C9-6068-4210-889F-939D6A95098D}" type="presParOf" srcId="{02417F57-EC1C-47E2-B842-FFE48E9D2254}" destId="{5109DF7C-48A0-458E-90B2-055DFDDF6DC3}" srcOrd="4" destOrd="0" presId="urn:microsoft.com/office/officeart/2008/layout/NameandTitleOrganizationalChart"/>
    <dgm:cxn modelId="{2C05E2F6-670A-43B4-AF16-080B053C3CC8}" type="presParOf" srcId="{02417F57-EC1C-47E2-B842-FFE48E9D2254}" destId="{9D3BCC34-E449-47FC-8796-4854A81831FB}" srcOrd="5" destOrd="0" presId="urn:microsoft.com/office/officeart/2008/layout/NameandTitleOrganizationalChart"/>
    <dgm:cxn modelId="{96F79FB2-0A83-4393-92D7-6ECA5A9ACA5D}" type="presParOf" srcId="{9D3BCC34-E449-47FC-8796-4854A81831FB}" destId="{0DAD6FA6-901B-46BB-AAB3-F0D1C87F6443}" srcOrd="0" destOrd="0" presId="urn:microsoft.com/office/officeart/2008/layout/NameandTitleOrganizationalChart"/>
    <dgm:cxn modelId="{01150659-7A28-4981-A1EA-855902F97486}" type="presParOf" srcId="{0DAD6FA6-901B-46BB-AAB3-F0D1C87F6443}" destId="{228680F5-247A-4697-B48E-8D7B8ADB61D4}" srcOrd="0" destOrd="0" presId="urn:microsoft.com/office/officeart/2008/layout/NameandTitleOrganizationalChart"/>
    <dgm:cxn modelId="{F8FB18C3-289F-4601-8489-AD3E7B230633}" type="presParOf" srcId="{0DAD6FA6-901B-46BB-AAB3-F0D1C87F6443}" destId="{98EA735D-0BB2-4754-A878-60467F4A858C}" srcOrd="1" destOrd="0" presId="urn:microsoft.com/office/officeart/2008/layout/NameandTitleOrganizationalChart"/>
    <dgm:cxn modelId="{F6EE25AB-8E76-4C06-A880-C119629A7FCC}" type="presParOf" srcId="{0DAD6FA6-901B-46BB-AAB3-F0D1C87F6443}" destId="{438EBB8F-71E3-45B0-A113-881BBCC1602C}" srcOrd="2" destOrd="0" presId="urn:microsoft.com/office/officeart/2008/layout/NameandTitleOrganizationalChart"/>
    <dgm:cxn modelId="{FCE45FD8-FB07-4A9F-B4CB-D76628D86C7F}" type="presParOf" srcId="{9D3BCC34-E449-47FC-8796-4854A81831FB}" destId="{6F2D5C24-2420-4C6B-B068-DBC68E5393DD}" srcOrd="1" destOrd="0" presId="urn:microsoft.com/office/officeart/2008/layout/NameandTitleOrganizationalChart"/>
    <dgm:cxn modelId="{0636D9D5-F3C7-4D25-BE39-E5A7C0A6C772}" type="presParOf" srcId="{9D3BCC34-E449-47FC-8796-4854A81831FB}" destId="{9265FCCD-798F-4FEC-B950-3A8979CC12A1}" srcOrd="2" destOrd="0" presId="urn:microsoft.com/office/officeart/2008/layout/NameandTitleOrganizationalChart"/>
    <dgm:cxn modelId="{67E1EA4F-CE39-49AF-A8A6-E791667AE480}" type="presParOf" srcId="{0046143C-DF78-4E3C-9235-D92140C10CED}" destId="{8080CE58-EC2A-413C-9F38-B5F4A76AF804}" srcOrd="2" destOrd="0" presId="urn:microsoft.com/office/officeart/2008/layout/NameandTitleOrganizationalChart"/>
    <dgm:cxn modelId="{62211622-58F3-40FA-93D1-D32534FD135D}" type="presParOf" srcId="{0046143C-DF78-4E3C-9235-D92140C10CED}" destId="{E223E21D-FC67-4A2B-BBD4-72041CD9A68F}" srcOrd="3" destOrd="0" presId="urn:microsoft.com/office/officeart/2008/layout/NameandTitleOrganizationalChart"/>
    <dgm:cxn modelId="{87622274-A0B1-4D9A-BC39-1FA12D625C7A}" type="presParOf" srcId="{E223E21D-FC67-4A2B-BBD4-72041CD9A68F}" destId="{AD625193-36A0-415D-90E7-FB0331DC5BC1}" srcOrd="0" destOrd="0" presId="urn:microsoft.com/office/officeart/2008/layout/NameandTitleOrganizationalChart"/>
    <dgm:cxn modelId="{AB7DE33B-000E-4A9F-9E91-BEC6CC30AC95}" type="presParOf" srcId="{AD625193-36A0-415D-90E7-FB0331DC5BC1}" destId="{740BC22E-F00C-4C13-925D-9336DA9F2638}" srcOrd="0" destOrd="0" presId="urn:microsoft.com/office/officeart/2008/layout/NameandTitleOrganizationalChart"/>
    <dgm:cxn modelId="{22E41B0E-2A42-46D2-BA9F-CB978E3E9DD0}" type="presParOf" srcId="{AD625193-36A0-415D-90E7-FB0331DC5BC1}" destId="{A287433F-D4E2-4012-93E0-0D62E84E3A2F}" srcOrd="1" destOrd="0" presId="urn:microsoft.com/office/officeart/2008/layout/NameandTitleOrganizationalChart"/>
    <dgm:cxn modelId="{6E56E684-DA8C-4D17-9C9D-F42ADC50348C}" type="presParOf" srcId="{AD625193-36A0-415D-90E7-FB0331DC5BC1}" destId="{0B8DF113-0863-428F-9726-3987D9C03655}" srcOrd="2" destOrd="0" presId="urn:microsoft.com/office/officeart/2008/layout/NameandTitleOrganizationalChart"/>
    <dgm:cxn modelId="{F0F05F0A-C7C9-4BF9-A831-D1777D993469}" type="presParOf" srcId="{E223E21D-FC67-4A2B-BBD4-72041CD9A68F}" destId="{AE27EC9F-06FF-40EA-B5A9-EAE25118F383}" srcOrd="1" destOrd="0" presId="urn:microsoft.com/office/officeart/2008/layout/NameandTitleOrganizationalChart"/>
    <dgm:cxn modelId="{38BCE672-FC17-49BE-BA0A-00D9E0A9306C}" type="presParOf" srcId="{E223E21D-FC67-4A2B-BBD4-72041CD9A68F}" destId="{F0DA77A3-7587-4963-A59C-484CF586F0C7}" srcOrd="2" destOrd="0" presId="urn:microsoft.com/office/officeart/2008/layout/NameandTitleOrganizationalChart"/>
    <dgm:cxn modelId="{503CB568-FC89-41F4-8B31-5EAE3F782EBF}" type="presParOf" srcId="{F0DA77A3-7587-4963-A59C-484CF586F0C7}" destId="{A868F9EA-E853-4D1D-8DF1-9455C243E51C}" srcOrd="0" destOrd="0" presId="urn:microsoft.com/office/officeart/2008/layout/NameandTitleOrganizationalChart"/>
    <dgm:cxn modelId="{41067F1D-0BC9-4493-9DB8-CF61DF737E4F}" type="presParOf" srcId="{F0DA77A3-7587-4963-A59C-484CF586F0C7}" destId="{DA3E4277-F070-4446-A7AA-3F56C4FD5952}" srcOrd="1" destOrd="0" presId="urn:microsoft.com/office/officeart/2008/layout/NameandTitleOrganizationalChart"/>
    <dgm:cxn modelId="{ACF06406-9167-493B-B79D-2B8E32124B6D}" type="presParOf" srcId="{DA3E4277-F070-4446-A7AA-3F56C4FD5952}" destId="{5BF233B8-00CA-4501-99F1-B38DE7D25E7C}" srcOrd="0" destOrd="0" presId="urn:microsoft.com/office/officeart/2008/layout/NameandTitleOrganizationalChart"/>
    <dgm:cxn modelId="{2C6547C0-B16E-4027-8CF8-97CEAC75D138}" type="presParOf" srcId="{5BF233B8-00CA-4501-99F1-B38DE7D25E7C}" destId="{9CF62D69-0163-4D9B-B342-FED18DCCB7B2}" srcOrd="0" destOrd="0" presId="urn:microsoft.com/office/officeart/2008/layout/NameandTitleOrganizationalChart"/>
    <dgm:cxn modelId="{A87D8B4C-C857-4D77-9D84-67B66374EC51}" type="presParOf" srcId="{5BF233B8-00CA-4501-99F1-B38DE7D25E7C}" destId="{35DCD713-D7C2-4397-B5EE-F6368B069AD0}" srcOrd="1" destOrd="0" presId="urn:microsoft.com/office/officeart/2008/layout/NameandTitleOrganizationalChart"/>
    <dgm:cxn modelId="{52DD2511-35B1-4D56-B756-68BFF89B23BD}" type="presParOf" srcId="{5BF233B8-00CA-4501-99F1-B38DE7D25E7C}" destId="{9B0D320A-472A-4F1B-9B5F-90556D042E35}" srcOrd="2" destOrd="0" presId="urn:microsoft.com/office/officeart/2008/layout/NameandTitleOrganizationalChart"/>
    <dgm:cxn modelId="{011CE01B-9C3C-44D4-914B-16432B16826E}" type="presParOf" srcId="{DA3E4277-F070-4446-A7AA-3F56C4FD5952}" destId="{4FA5C811-E4AA-43AB-B6A7-D3D54EFB80D8}" srcOrd="1" destOrd="0" presId="urn:microsoft.com/office/officeart/2008/layout/NameandTitleOrganizationalChart"/>
    <dgm:cxn modelId="{28C900C5-A96D-407A-8DF0-F387F2E9B54C}" type="presParOf" srcId="{DA3E4277-F070-4446-A7AA-3F56C4FD5952}" destId="{C7985AA8-D048-4860-BD3F-D7DEF7A8CAED}" srcOrd="2" destOrd="0" presId="urn:microsoft.com/office/officeart/2008/layout/NameandTitleOrganizationalChart"/>
    <dgm:cxn modelId="{C8AB883C-C6CB-4D3D-BA75-059923FB71D7}" type="presParOf" srcId="{F0DA77A3-7587-4963-A59C-484CF586F0C7}" destId="{B13B509F-27C1-4234-B73A-A045FCE6B952}" srcOrd="2" destOrd="0" presId="urn:microsoft.com/office/officeart/2008/layout/NameandTitleOrganizationalChart"/>
    <dgm:cxn modelId="{3877B719-354F-4BF2-9090-289DC7E30192}" type="presParOf" srcId="{F0DA77A3-7587-4963-A59C-484CF586F0C7}" destId="{87D1D196-DA0E-40A3-9996-CA7B0239AFE9}" srcOrd="3" destOrd="0" presId="urn:microsoft.com/office/officeart/2008/layout/NameandTitleOrganizationalChart"/>
    <dgm:cxn modelId="{D47A0F79-D484-49B9-A96F-6BBA78778D01}" type="presParOf" srcId="{87D1D196-DA0E-40A3-9996-CA7B0239AFE9}" destId="{E67E17B5-D884-4DF4-A127-843CE1F7EDB4}" srcOrd="0" destOrd="0" presId="urn:microsoft.com/office/officeart/2008/layout/NameandTitleOrganizationalChart"/>
    <dgm:cxn modelId="{A9C7C57C-64E8-4003-9276-214A1AD7BDBF}" type="presParOf" srcId="{E67E17B5-D884-4DF4-A127-843CE1F7EDB4}" destId="{C5938F26-24DA-4E11-8EBA-9329CB3D5A3F}" srcOrd="0" destOrd="0" presId="urn:microsoft.com/office/officeart/2008/layout/NameandTitleOrganizationalChart"/>
    <dgm:cxn modelId="{AB059408-B559-4F43-93CF-BB2289875BE3}" type="presParOf" srcId="{E67E17B5-D884-4DF4-A127-843CE1F7EDB4}" destId="{06EEC865-D99B-4C82-A73E-64133C10071F}" srcOrd="1" destOrd="0" presId="urn:microsoft.com/office/officeart/2008/layout/NameandTitleOrganizationalChart"/>
    <dgm:cxn modelId="{D4D6D453-E802-4F4D-A524-05DBE6B9DC05}" type="presParOf" srcId="{E67E17B5-D884-4DF4-A127-843CE1F7EDB4}" destId="{62DF83DD-85A9-40E2-BDB5-8CF13A900B34}" srcOrd="2" destOrd="0" presId="urn:microsoft.com/office/officeart/2008/layout/NameandTitleOrganizationalChart"/>
    <dgm:cxn modelId="{04D58F12-7F3A-463F-A0DF-EA0AB69AFCEA}" type="presParOf" srcId="{87D1D196-DA0E-40A3-9996-CA7B0239AFE9}" destId="{DD0BA318-6702-40D5-B816-E4E54FFA12AD}" srcOrd="1" destOrd="0" presId="urn:microsoft.com/office/officeart/2008/layout/NameandTitleOrganizationalChart"/>
    <dgm:cxn modelId="{CFD6CA6F-9B3B-4148-92C8-A85C605881CF}" type="presParOf" srcId="{87D1D196-DA0E-40A3-9996-CA7B0239AFE9}" destId="{657C3DBD-E8C9-4488-B155-949DCB9E9F7A}" srcOrd="2" destOrd="0" presId="urn:microsoft.com/office/officeart/2008/layout/NameandTitleOrganizationalChart"/>
    <dgm:cxn modelId="{B010EAD9-D4FB-4D8A-8C4A-AA82E168B273}" type="presParOf" srcId="{F0DA77A3-7587-4963-A59C-484CF586F0C7}" destId="{DB8B6A91-520B-411E-B4F8-6986EA749DE7}" srcOrd="4" destOrd="0" presId="urn:microsoft.com/office/officeart/2008/layout/NameandTitleOrganizationalChart"/>
    <dgm:cxn modelId="{05CF4707-704B-4EE3-8880-26093DA6F686}" type="presParOf" srcId="{F0DA77A3-7587-4963-A59C-484CF586F0C7}" destId="{A6C52126-B1FD-4B5B-A2A4-2DE0A02A3C25}" srcOrd="5" destOrd="0" presId="urn:microsoft.com/office/officeart/2008/layout/NameandTitleOrganizationalChart"/>
    <dgm:cxn modelId="{CE1F2565-FBBB-4632-B277-77BD29EC6D0F}" type="presParOf" srcId="{A6C52126-B1FD-4B5B-A2A4-2DE0A02A3C25}" destId="{FE6D6F58-4E14-4836-AADD-1E3868D7B1C5}" srcOrd="0" destOrd="0" presId="urn:microsoft.com/office/officeart/2008/layout/NameandTitleOrganizationalChart"/>
    <dgm:cxn modelId="{132C7683-A8BF-4595-B343-2A2D3577EB6A}" type="presParOf" srcId="{FE6D6F58-4E14-4836-AADD-1E3868D7B1C5}" destId="{E2D5BA6F-1813-4AC1-9FE0-0B9A2BEF6D5A}" srcOrd="0" destOrd="0" presId="urn:microsoft.com/office/officeart/2008/layout/NameandTitleOrganizationalChart"/>
    <dgm:cxn modelId="{0C8DFF89-FC26-4EDD-A9D7-E459F252750F}" type="presParOf" srcId="{FE6D6F58-4E14-4836-AADD-1E3868D7B1C5}" destId="{39D9FEA1-5C18-450E-BD6E-29EA2508ED04}" srcOrd="1" destOrd="0" presId="urn:microsoft.com/office/officeart/2008/layout/NameandTitleOrganizationalChart"/>
    <dgm:cxn modelId="{B92913D7-FA51-426B-87DF-ABF2E70AAE11}" type="presParOf" srcId="{FE6D6F58-4E14-4836-AADD-1E3868D7B1C5}" destId="{8F8C7AE7-45F1-429B-932C-0BBB39AF4960}" srcOrd="2" destOrd="0" presId="urn:microsoft.com/office/officeart/2008/layout/NameandTitleOrganizationalChart"/>
    <dgm:cxn modelId="{CEACF4CA-BF7B-4410-8E21-6E86A7CECF35}" type="presParOf" srcId="{A6C52126-B1FD-4B5B-A2A4-2DE0A02A3C25}" destId="{7B79FAD4-4E7B-4B9A-8BE8-96335B1EEFA3}" srcOrd="1" destOrd="0" presId="urn:microsoft.com/office/officeart/2008/layout/NameandTitleOrganizationalChart"/>
    <dgm:cxn modelId="{B05EE109-E2BE-49F6-84AB-2DD84A41BD44}" type="presParOf" srcId="{A6C52126-B1FD-4B5B-A2A4-2DE0A02A3C25}" destId="{43B12582-B55E-47EB-9DA6-EC01E82D6ECE}" srcOrd="2" destOrd="0" presId="urn:microsoft.com/office/officeart/2008/layout/NameandTitleOrganizationalChart"/>
    <dgm:cxn modelId="{CAE903AA-AEAE-406D-8C39-28D485DC8272}" type="presParOf" srcId="{0046143C-DF78-4E3C-9235-D92140C10CED}" destId="{92966028-CBE8-4814-9CF5-76B728EFD64E}" srcOrd="4" destOrd="0" presId="urn:microsoft.com/office/officeart/2008/layout/NameandTitleOrganizationalChart"/>
    <dgm:cxn modelId="{FF1D27A8-EDC4-4E89-A0FB-91E481214F26}" type="presParOf" srcId="{0046143C-DF78-4E3C-9235-D92140C10CED}" destId="{8EE6137B-C535-41BB-A311-55D5A854429B}" srcOrd="5" destOrd="0" presId="urn:microsoft.com/office/officeart/2008/layout/NameandTitleOrganizationalChart"/>
    <dgm:cxn modelId="{25E56AD8-1FC2-4927-B320-1A0C85811408}" type="presParOf" srcId="{8EE6137B-C535-41BB-A311-55D5A854429B}" destId="{D9678432-4DD6-429F-A89B-EE1DDD28CBF3}" srcOrd="0" destOrd="0" presId="urn:microsoft.com/office/officeart/2008/layout/NameandTitleOrganizationalChart"/>
    <dgm:cxn modelId="{9465FB68-BB22-4478-B9C4-0BF1D0A57173}" type="presParOf" srcId="{D9678432-4DD6-429F-A89B-EE1DDD28CBF3}" destId="{ADBFAFC1-282C-451E-86DA-1671B845F645}" srcOrd="0" destOrd="0" presId="urn:microsoft.com/office/officeart/2008/layout/NameandTitleOrganizationalChart"/>
    <dgm:cxn modelId="{FC51E3BE-0E0E-4F2A-88D3-D7CCEF34FB75}" type="presParOf" srcId="{D9678432-4DD6-429F-A89B-EE1DDD28CBF3}" destId="{8D76D2E4-8545-4FE0-B674-AFCA3B66A722}" srcOrd="1" destOrd="0" presId="urn:microsoft.com/office/officeart/2008/layout/NameandTitleOrganizationalChart"/>
    <dgm:cxn modelId="{43323B39-D974-44C5-910C-BA08194964B4}" type="presParOf" srcId="{D9678432-4DD6-429F-A89B-EE1DDD28CBF3}" destId="{3C006545-FFBE-4AE5-A19F-33F3CC603E51}" srcOrd="2" destOrd="0" presId="urn:microsoft.com/office/officeart/2008/layout/NameandTitleOrganizationalChart"/>
    <dgm:cxn modelId="{611C431C-FFE2-4951-8EA1-87513E8C3BDE}" type="presParOf" srcId="{8EE6137B-C535-41BB-A311-55D5A854429B}" destId="{21D30FC3-67B3-47A4-96E8-24F1A9ACF0B6}" srcOrd="1" destOrd="0" presId="urn:microsoft.com/office/officeart/2008/layout/NameandTitleOrganizationalChart"/>
    <dgm:cxn modelId="{2487067B-FB97-4A67-8BC1-326377038FB5}" type="presParOf" srcId="{8EE6137B-C535-41BB-A311-55D5A854429B}" destId="{3E35C8BC-F61A-4592-9571-BA87E335E0E3}" srcOrd="2" destOrd="0" presId="urn:microsoft.com/office/officeart/2008/layout/NameandTitleOrganizationalChart"/>
    <dgm:cxn modelId="{1EFB0E46-5B23-41F5-91C8-EB42891E4C8D}" type="presParOf" srcId="{62D4C391-BC7B-47E6-9002-491A2C068572}" destId="{C472693D-2AB1-4E54-AF82-88911138E9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7E921-79B3-419B-84A6-F422EF826CFD}">
      <dsp:nvSpPr>
        <dsp:cNvPr id="0" name=""/>
        <dsp:cNvSpPr/>
      </dsp:nvSpPr>
      <dsp:spPr>
        <a:xfrm rot="5400000">
          <a:off x="4893314" y="-2009300"/>
          <a:ext cx="828309" cy="5058723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3 уровень – 201 475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(29%)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2 уровень – 100 886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(15%)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1 уровень - 390 392 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(56%)</a:t>
          </a:r>
          <a:endParaRPr lang="ru-RU" sz="1500" kern="1200" dirty="0"/>
        </a:p>
      </dsp:txBody>
      <dsp:txXfrm rot="-5400000">
        <a:off x="2778108" y="146341"/>
        <a:ext cx="5018288" cy="747439"/>
      </dsp:txXfrm>
    </dsp:sp>
    <dsp:sp modelId="{7C103B1B-3AE8-4E6C-88B5-D028423A92C4}">
      <dsp:nvSpPr>
        <dsp:cNvPr id="0" name=""/>
        <dsp:cNvSpPr/>
      </dsp:nvSpPr>
      <dsp:spPr>
        <a:xfrm>
          <a:off x="0" y="2368"/>
          <a:ext cx="2778107" cy="1035387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Рентгенографических исследований              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 всего 706 020</a:t>
          </a:r>
        </a:p>
      </dsp:txBody>
      <dsp:txXfrm>
        <a:off x="50543" y="52911"/>
        <a:ext cx="2677021" cy="934301"/>
      </dsp:txXfrm>
    </dsp:sp>
    <dsp:sp modelId="{77FA5C29-7188-4FAC-A3CC-F27E5CC77A71}">
      <dsp:nvSpPr>
        <dsp:cNvPr id="0" name=""/>
        <dsp:cNvSpPr/>
      </dsp:nvSpPr>
      <dsp:spPr>
        <a:xfrm rot="5400000">
          <a:off x="4899713" y="-901407"/>
          <a:ext cx="828309" cy="5017251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3 уровень – 53 264   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(10%)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2 уровень – 95 648   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(17%)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1 уровень – 400 409 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(73%)</a:t>
          </a:r>
          <a:endParaRPr lang="ru-RU" sz="1500" kern="1200" dirty="0"/>
        </a:p>
      </dsp:txBody>
      <dsp:txXfrm rot="-5400000">
        <a:off x="2805243" y="1233498"/>
        <a:ext cx="4976816" cy="747439"/>
      </dsp:txXfrm>
    </dsp:sp>
    <dsp:sp modelId="{CA533ACC-DF27-4DE3-A27B-CD87B3F4CABA}">
      <dsp:nvSpPr>
        <dsp:cNvPr id="0" name=""/>
        <dsp:cNvSpPr/>
      </dsp:nvSpPr>
      <dsp:spPr>
        <a:xfrm>
          <a:off x="0" y="1089524"/>
          <a:ext cx="2822204" cy="1035387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Профилактических исследований легких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всего 549 321</a:t>
          </a:r>
        </a:p>
      </dsp:txBody>
      <dsp:txXfrm>
        <a:off x="50543" y="1140067"/>
        <a:ext cx="2721118" cy="934301"/>
      </dsp:txXfrm>
    </dsp:sp>
    <dsp:sp modelId="{7962E56C-4620-4F3F-B6BF-5D1B361005C1}">
      <dsp:nvSpPr>
        <dsp:cNvPr id="0" name=""/>
        <dsp:cNvSpPr/>
      </dsp:nvSpPr>
      <dsp:spPr>
        <a:xfrm rot="5400000">
          <a:off x="4916675" y="185748"/>
          <a:ext cx="828309" cy="5017251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3 уровень  - 7 697  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 (11%)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2 уровень  - 11 203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  <a:r>
            <a:rPr lang="en-US" sz="1500" kern="1200" dirty="0"/>
            <a:t>  (16%)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1 уровень  - 53 578 </a:t>
          </a:r>
          <a:r>
            <a:rPr lang="ru-RU" sz="1500" kern="1200" dirty="0" err="1"/>
            <a:t>иссл</a:t>
          </a:r>
          <a:r>
            <a:rPr lang="ru-RU" sz="1500" kern="1200" dirty="0"/>
            <a:t>. </a:t>
          </a:r>
          <a:r>
            <a:rPr lang="en-US" sz="1500" kern="1200" dirty="0"/>
            <a:t> (73%)</a:t>
          </a:r>
          <a:endParaRPr lang="ru-RU" sz="1500" kern="1200" dirty="0"/>
        </a:p>
      </dsp:txBody>
      <dsp:txXfrm rot="-5400000">
        <a:off x="2822205" y="2320654"/>
        <a:ext cx="4976816" cy="747439"/>
      </dsp:txXfrm>
    </dsp:sp>
    <dsp:sp modelId="{A6DB7C2B-BA6A-4659-8861-BCB4A4EBED92}">
      <dsp:nvSpPr>
        <dsp:cNvPr id="0" name=""/>
        <dsp:cNvSpPr/>
      </dsp:nvSpPr>
      <dsp:spPr>
        <a:xfrm>
          <a:off x="0" y="2176680"/>
          <a:ext cx="2822204" cy="1035387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Профилактических исследований молочных желез                 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всего 72 451</a:t>
          </a:r>
        </a:p>
      </dsp:txBody>
      <dsp:txXfrm>
        <a:off x="50543" y="2227223"/>
        <a:ext cx="2721118" cy="934301"/>
      </dsp:txXfrm>
    </dsp:sp>
    <dsp:sp modelId="{5FDF30FF-0F27-4202-9998-F4AB188DBA7C}">
      <dsp:nvSpPr>
        <dsp:cNvPr id="0" name=""/>
        <dsp:cNvSpPr/>
      </dsp:nvSpPr>
      <dsp:spPr>
        <a:xfrm rot="5400000">
          <a:off x="4916675" y="1272905"/>
          <a:ext cx="828309" cy="5017251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3 уровень – 74 879 </a:t>
          </a:r>
          <a:r>
            <a:rPr lang="ru-RU" sz="1500" kern="1200" dirty="0" err="1"/>
            <a:t>иссл</a:t>
          </a:r>
          <a:r>
            <a:rPr lang="ru-RU" sz="1500" kern="1200" dirty="0"/>
            <a:t>. </a:t>
          </a:r>
          <a:r>
            <a:rPr lang="en-US" sz="1500" kern="1200" dirty="0"/>
            <a:t>(74%)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2 уровень – 24 050 </a:t>
          </a:r>
          <a:r>
            <a:rPr lang="ru-RU" sz="1500" kern="1200" dirty="0" err="1"/>
            <a:t>иссл</a:t>
          </a:r>
          <a:r>
            <a:rPr lang="ru-RU" sz="1500" kern="1200" dirty="0"/>
            <a:t>. </a:t>
          </a:r>
          <a:r>
            <a:rPr lang="en-US" sz="1500" kern="1200" dirty="0"/>
            <a:t>(24%)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1 уровень – 2 492   </a:t>
          </a:r>
          <a:r>
            <a:rPr lang="ru-RU" sz="1500" kern="1200" dirty="0" err="1"/>
            <a:t>иссл</a:t>
          </a:r>
          <a:r>
            <a:rPr lang="ru-RU" sz="1500" kern="1200" dirty="0"/>
            <a:t>. </a:t>
          </a:r>
          <a:r>
            <a:rPr lang="en-US" sz="1500" kern="1200" dirty="0"/>
            <a:t>(2%)</a:t>
          </a:r>
          <a:endParaRPr lang="ru-RU" sz="1500" kern="1200" dirty="0"/>
        </a:p>
      </dsp:txBody>
      <dsp:txXfrm rot="-5400000">
        <a:off x="2822205" y="3407811"/>
        <a:ext cx="4976816" cy="747439"/>
      </dsp:txXfrm>
    </dsp:sp>
    <dsp:sp modelId="{5ADBB8BC-0C25-4661-BC0A-3C1A1A2F7F39}">
      <dsp:nvSpPr>
        <dsp:cNvPr id="0" name=""/>
        <dsp:cNvSpPr/>
      </dsp:nvSpPr>
      <dsp:spPr>
        <a:xfrm>
          <a:off x="0" y="3263837"/>
          <a:ext cx="2822204" cy="1035387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Компьютерных томографий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всего 101 421</a:t>
          </a:r>
        </a:p>
      </dsp:txBody>
      <dsp:txXfrm>
        <a:off x="50543" y="3314380"/>
        <a:ext cx="2721118" cy="934301"/>
      </dsp:txXfrm>
    </dsp:sp>
    <dsp:sp modelId="{EAE4842E-FB92-4A1A-9E56-78F7220B5D9D}">
      <dsp:nvSpPr>
        <dsp:cNvPr id="0" name=""/>
        <dsp:cNvSpPr/>
      </dsp:nvSpPr>
      <dsp:spPr>
        <a:xfrm rot="5400000">
          <a:off x="4916675" y="2360061"/>
          <a:ext cx="828309" cy="5017251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3 уровень – 22 661 </a:t>
          </a:r>
          <a:r>
            <a:rPr lang="ru-RU" sz="1500" kern="1200" dirty="0" err="1"/>
            <a:t>иссл</a:t>
          </a:r>
          <a:r>
            <a:rPr lang="ru-RU" sz="1500" kern="1200" dirty="0"/>
            <a:t>.</a:t>
          </a:r>
        </a:p>
      </dsp:txBody>
      <dsp:txXfrm rot="-5400000">
        <a:off x="2822205" y="4494967"/>
        <a:ext cx="4976816" cy="747439"/>
      </dsp:txXfrm>
    </dsp:sp>
    <dsp:sp modelId="{210DD88F-2E70-4B03-AAD2-1688529C2622}">
      <dsp:nvSpPr>
        <dsp:cNvPr id="0" name=""/>
        <dsp:cNvSpPr/>
      </dsp:nvSpPr>
      <dsp:spPr>
        <a:xfrm>
          <a:off x="0" y="4350993"/>
          <a:ext cx="2822204" cy="1035387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Магнитно-резонансных томографий</a:t>
          </a:r>
        </a:p>
      </dsp:txBody>
      <dsp:txXfrm>
        <a:off x="50543" y="4401536"/>
        <a:ext cx="2721118" cy="934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6028-CBE8-4814-9CF5-76B728EFD64E}">
      <dsp:nvSpPr>
        <dsp:cNvPr id="0" name=""/>
        <dsp:cNvSpPr/>
      </dsp:nvSpPr>
      <dsp:spPr>
        <a:xfrm>
          <a:off x="2941855" y="1476983"/>
          <a:ext cx="2064161" cy="587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007"/>
              </a:lnTo>
              <a:lnTo>
                <a:pt x="2064161" y="473007"/>
              </a:lnTo>
              <a:lnTo>
                <a:pt x="2064161" y="58723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DB8B6A91-520B-411E-B4F8-6986EA749DE7}">
      <dsp:nvSpPr>
        <dsp:cNvPr id="0" name=""/>
        <dsp:cNvSpPr/>
      </dsp:nvSpPr>
      <dsp:spPr>
        <a:xfrm>
          <a:off x="3664752" y="2553738"/>
          <a:ext cx="133605" cy="2250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0798"/>
              </a:lnTo>
              <a:lnTo>
                <a:pt x="133605" y="225079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13B509F-27C1-4234-B73A-A045FCE6B952}">
      <dsp:nvSpPr>
        <dsp:cNvPr id="0" name=""/>
        <dsp:cNvSpPr/>
      </dsp:nvSpPr>
      <dsp:spPr>
        <a:xfrm>
          <a:off x="3664752" y="2553738"/>
          <a:ext cx="143711" cy="1540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0181"/>
              </a:lnTo>
              <a:lnTo>
                <a:pt x="143711" y="1540181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868F9EA-E853-4D1D-8DF1-9455C243E51C}">
      <dsp:nvSpPr>
        <dsp:cNvPr id="0" name=""/>
        <dsp:cNvSpPr/>
      </dsp:nvSpPr>
      <dsp:spPr>
        <a:xfrm>
          <a:off x="3664752" y="2553738"/>
          <a:ext cx="121125" cy="865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640"/>
              </a:lnTo>
              <a:lnTo>
                <a:pt x="121125" y="86564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080CE58-EC2A-413C-9F38-B5F4A76AF804}">
      <dsp:nvSpPr>
        <dsp:cNvPr id="0" name=""/>
        <dsp:cNvSpPr/>
      </dsp:nvSpPr>
      <dsp:spPr>
        <a:xfrm>
          <a:off x="2941855" y="1476983"/>
          <a:ext cx="722897" cy="587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007"/>
              </a:lnTo>
              <a:lnTo>
                <a:pt x="722897" y="473007"/>
              </a:lnTo>
              <a:lnTo>
                <a:pt x="722897" y="58723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5109DF7C-48A0-458E-90B2-055DFDDF6DC3}">
      <dsp:nvSpPr>
        <dsp:cNvPr id="0" name=""/>
        <dsp:cNvSpPr/>
      </dsp:nvSpPr>
      <dsp:spPr>
        <a:xfrm>
          <a:off x="1222366" y="2783922"/>
          <a:ext cx="270245" cy="2070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090"/>
              </a:lnTo>
              <a:lnTo>
                <a:pt x="270245" y="207009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FD5532EF-3A34-4CAD-A5CB-D0B11B39D864}">
      <dsp:nvSpPr>
        <dsp:cNvPr id="0" name=""/>
        <dsp:cNvSpPr/>
      </dsp:nvSpPr>
      <dsp:spPr>
        <a:xfrm>
          <a:off x="1222366" y="2783922"/>
          <a:ext cx="254814" cy="1369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698"/>
              </a:lnTo>
              <a:lnTo>
                <a:pt x="254814" y="136969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CDE82A6-D5D5-4E01-9ECA-E0139B747D52}">
      <dsp:nvSpPr>
        <dsp:cNvPr id="0" name=""/>
        <dsp:cNvSpPr/>
      </dsp:nvSpPr>
      <dsp:spPr>
        <a:xfrm>
          <a:off x="1222366" y="2783922"/>
          <a:ext cx="251751" cy="638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8524"/>
              </a:lnTo>
              <a:lnTo>
                <a:pt x="251751" y="638524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CAAC5B-2B54-46D0-8372-31C20C0FFDAB}">
      <dsp:nvSpPr>
        <dsp:cNvPr id="0" name=""/>
        <dsp:cNvSpPr/>
      </dsp:nvSpPr>
      <dsp:spPr>
        <a:xfrm>
          <a:off x="1222366" y="1476983"/>
          <a:ext cx="1719488" cy="587230"/>
        </a:xfrm>
        <a:custGeom>
          <a:avLst/>
          <a:gdLst/>
          <a:ahLst/>
          <a:cxnLst/>
          <a:rect l="0" t="0" r="0" b="0"/>
          <a:pathLst>
            <a:path>
              <a:moveTo>
                <a:pt x="1719488" y="0"/>
              </a:moveTo>
              <a:lnTo>
                <a:pt x="1719488" y="473007"/>
              </a:lnTo>
              <a:lnTo>
                <a:pt x="0" y="473007"/>
              </a:lnTo>
              <a:lnTo>
                <a:pt x="0" y="58723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1CED2A36-7940-49EF-BBF1-ECB299EBAA98}">
      <dsp:nvSpPr>
        <dsp:cNvPr id="0" name=""/>
        <dsp:cNvSpPr/>
      </dsp:nvSpPr>
      <dsp:spPr>
        <a:xfrm>
          <a:off x="2469117" y="987458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69077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2021</a:t>
          </a:r>
        </a:p>
      </dsp:txBody>
      <dsp:txXfrm>
        <a:off x="2469117" y="987458"/>
        <a:ext cx="945474" cy="489524"/>
      </dsp:txXfrm>
    </dsp:sp>
    <dsp:sp modelId="{30221B03-F58D-4B24-8C0D-3C7BDE868607}">
      <dsp:nvSpPr>
        <dsp:cNvPr id="0" name=""/>
        <dsp:cNvSpPr/>
      </dsp:nvSpPr>
      <dsp:spPr>
        <a:xfrm>
          <a:off x="1397027" y="464374"/>
          <a:ext cx="2961830" cy="28574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Укомплектованность,  рентгенологи</a:t>
          </a:r>
        </a:p>
      </dsp:txBody>
      <dsp:txXfrm>
        <a:off x="1397027" y="464374"/>
        <a:ext cx="2961830" cy="285747"/>
      </dsp:txXfrm>
    </dsp:sp>
    <dsp:sp modelId="{D0F25430-AD9C-443E-9828-EB25333BD899}">
      <dsp:nvSpPr>
        <dsp:cNvPr id="0" name=""/>
        <dsp:cNvSpPr/>
      </dsp:nvSpPr>
      <dsp:spPr>
        <a:xfrm>
          <a:off x="631057" y="2064213"/>
          <a:ext cx="1182618" cy="71970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90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Число физических лиц основных работников</a:t>
          </a:r>
        </a:p>
      </dsp:txBody>
      <dsp:txXfrm>
        <a:off x="631057" y="2064213"/>
        <a:ext cx="1182618" cy="719709"/>
      </dsp:txXfrm>
    </dsp:sp>
    <dsp:sp modelId="{35E615B2-40E6-4423-BC4D-2D7B6B44EF1D}">
      <dsp:nvSpPr>
        <dsp:cNvPr id="0" name=""/>
        <dsp:cNvSpPr/>
      </dsp:nvSpPr>
      <dsp:spPr>
        <a:xfrm>
          <a:off x="800950" y="2867315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109 человек</a:t>
          </a:r>
        </a:p>
      </dsp:txBody>
      <dsp:txXfrm>
        <a:off x="800950" y="2867315"/>
        <a:ext cx="850927" cy="163174"/>
      </dsp:txXfrm>
    </dsp:sp>
    <dsp:sp modelId="{3A8D4699-76D2-494B-9C8E-424FF56E9DCA}">
      <dsp:nvSpPr>
        <dsp:cNvPr id="0" name=""/>
        <dsp:cNvSpPr/>
      </dsp:nvSpPr>
      <dsp:spPr>
        <a:xfrm>
          <a:off x="1474118" y="3177685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64 человека</a:t>
          </a:r>
        </a:p>
      </dsp:txBody>
      <dsp:txXfrm>
        <a:off x="1474118" y="3177685"/>
        <a:ext cx="945474" cy="489524"/>
      </dsp:txXfrm>
    </dsp:sp>
    <dsp:sp modelId="{9955CB60-A9EF-4612-9A3E-197F81047E88}">
      <dsp:nvSpPr>
        <dsp:cNvPr id="0" name=""/>
        <dsp:cNvSpPr/>
      </dsp:nvSpPr>
      <dsp:spPr>
        <a:xfrm>
          <a:off x="176633" y="3348324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176633" y="3348324"/>
        <a:ext cx="850927" cy="163174"/>
      </dsp:txXfrm>
    </dsp:sp>
    <dsp:sp modelId="{66631ECF-73F9-473F-BC27-8A0FA8E0D53F}">
      <dsp:nvSpPr>
        <dsp:cNvPr id="0" name=""/>
        <dsp:cNvSpPr/>
      </dsp:nvSpPr>
      <dsp:spPr>
        <a:xfrm>
          <a:off x="1477180" y="3908859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29 человек</a:t>
          </a:r>
        </a:p>
      </dsp:txBody>
      <dsp:txXfrm>
        <a:off x="1477180" y="3908859"/>
        <a:ext cx="945474" cy="489524"/>
      </dsp:txXfrm>
    </dsp:sp>
    <dsp:sp modelId="{B722003A-D103-446E-BEC9-F22A0728A7B8}">
      <dsp:nvSpPr>
        <dsp:cNvPr id="0" name=""/>
        <dsp:cNvSpPr/>
      </dsp:nvSpPr>
      <dsp:spPr>
        <a:xfrm>
          <a:off x="184086" y="4049573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184086" y="4049573"/>
        <a:ext cx="850927" cy="163174"/>
      </dsp:txXfrm>
    </dsp:sp>
    <dsp:sp modelId="{228680F5-247A-4697-B48E-8D7B8ADB61D4}">
      <dsp:nvSpPr>
        <dsp:cNvPr id="0" name=""/>
        <dsp:cNvSpPr/>
      </dsp:nvSpPr>
      <dsp:spPr>
        <a:xfrm>
          <a:off x="1492611" y="4609250"/>
          <a:ext cx="965726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47 человек</a:t>
          </a:r>
        </a:p>
      </dsp:txBody>
      <dsp:txXfrm>
        <a:off x="1492611" y="4609250"/>
        <a:ext cx="965726" cy="489524"/>
      </dsp:txXfrm>
    </dsp:sp>
    <dsp:sp modelId="{98EA735D-0BB2-4754-A878-60467F4A858C}">
      <dsp:nvSpPr>
        <dsp:cNvPr id="0" name=""/>
        <dsp:cNvSpPr/>
      </dsp:nvSpPr>
      <dsp:spPr>
        <a:xfrm>
          <a:off x="213989" y="4766546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13989" y="4766546"/>
        <a:ext cx="850927" cy="163174"/>
      </dsp:txXfrm>
    </dsp:sp>
    <dsp:sp modelId="{740BC22E-F00C-4C13-925D-9336DA9F2638}">
      <dsp:nvSpPr>
        <dsp:cNvPr id="0" name=""/>
        <dsp:cNvSpPr/>
      </dsp:nvSpPr>
      <dsp:spPr>
        <a:xfrm>
          <a:off x="3024671" y="2064213"/>
          <a:ext cx="1280163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90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коэффициент</a:t>
          </a:r>
          <a:r>
            <a:rPr lang="ru-RU" sz="900" kern="1200" dirty="0"/>
            <a:t> совместительства</a:t>
          </a:r>
        </a:p>
      </dsp:txBody>
      <dsp:txXfrm>
        <a:off x="3024671" y="2064213"/>
        <a:ext cx="1280163" cy="489524"/>
      </dsp:txXfrm>
    </dsp:sp>
    <dsp:sp modelId="{A287433F-D4E2-4012-93E0-0D62E84E3A2F}">
      <dsp:nvSpPr>
        <dsp:cNvPr id="0" name=""/>
        <dsp:cNvSpPr/>
      </dsp:nvSpPr>
      <dsp:spPr>
        <a:xfrm>
          <a:off x="3397848" y="2640132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ОБЩИЙ  1,7</a:t>
          </a:r>
        </a:p>
      </dsp:txBody>
      <dsp:txXfrm>
        <a:off x="3397848" y="2640132"/>
        <a:ext cx="850927" cy="163174"/>
      </dsp:txXfrm>
    </dsp:sp>
    <dsp:sp modelId="{9CF62D69-0163-4D9B-B342-FED18DCCB7B2}">
      <dsp:nvSpPr>
        <dsp:cNvPr id="0" name=""/>
        <dsp:cNvSpPr/>
      </dsp:nvSpPr>
      <dsp:spPr>
        <a:xfrm>
          <a:off x="3785877" y="3174616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1,89</a:t>
          </a:r>
        </a:p>
      </dsp:txBody>
      <dsp:txXfrm>
        <a:off x="3785877" y="3174616"/>
        <a:ext cx="945474" cy="489524"/>
      </dsp:txXfrm>
    </dsp:sp>
    <dsp:sp modelId="{35DCD713-D7C2-4397-B5EE-F6368B069AD0}">
      <dsp:nvSpPr>
        <dsp:cNvPr id="0" name=""/>
        <dsp:cNvSpPr/>
      </dsp:nvSpPr>
      <dsp:spPr>
        <a:xfrm>
          <a:off x="2657354" y="3340210"/>
          <a:ext cx="850927" cy="17731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2657354" y="3340210"/>
        <a:ext cx="850927" cy="177312"/>
      </dsp:txXfrm>
    </dsp:sp>
    <dsp:sp modelId="{C5938F26-24DA-4E11-8EBA-9329CB3D5A3F}">
      <dsp:nvSpPr>
        <dsp:cNvPr id="0" name=""/>
        <dsp:cNvSpPr/>
      </dsp:nvSpPr>
      <dsp:spPr>
        <a:xfrm>
          <a:off x="3808464" y="3849157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1,55</a:t>
          </a:r>
        </a:p>
      </dsp:txBody>
      <dsp:txXfrm>
        <a:off x="3808464" y="3849157"/>
        <a:ext cx="945474" cy="489524"/>
      </dsp:txXfrm>
    </dsp:sp>
    <dsp:sp modelId="{06EEC865-D99B-4C82-A73E-64133C10071F}">
      <dsp:nvSpPr>
        <dsp:cNvPr id="0" name=""/>
        <dsp:cNvSpPr/>
      </dsp:nvSpPr>
      <dsp:spPr>
        <a:xfrm>
          <a:off x="2680915" y="4700622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680915" y="4700622"/>
        <a:ext cx="850927" cy="163174"/>
      </dsp:txXfrm>
    </dsp:sp>
    <dsp:sp modelId="{E2D5BA6F-1813-4AC1-9FE0-0B9A2BEF6D5A}">
      <dsp:nvSpPr>
        <dsp:cNvPr id="0" name=""/>
        <dsp:cNvSpPr/>
      </dsp:nvSpPr>
      <dsp:spPr>
        <a:xfrm>
          <a:off x="3798358" y="4559774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9077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1,54</a:t>
          </a:r>
        </a:p>
      </dsp:txBody>
      <dsp:txXfrm>
        <a:off x="3798358" y="4559774"/>
        <a:ext cx="945474" cy="489524"/>
      </dsp:txXfrm>
    </dsp:sp>
    <dsp:sp modelId="{39D9FEA1-5C18-450E-BD6E-29EA2508ED04}">
      <dsp:nvSpPr>
        <dsp:cNvPr id="0" name=""/>
        <dsp:cNvSpPr/>
      </dsp:nvSpPr>
      <dsp:spPr>
        <a:xfrm>
          <a:off x="2631018" y="4005646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2631018" y="4005646"/>
        <a:ext cx="850927" cy="163174"/>
      </dsp:txXfrm>
    </dsp:sp>
    <dsp:sp modelId="{ADBFAFC1-282C-451E-86DA-1671B845F645}">
      <dsp:nvSpPr>
        <dsp:cNvPr id="0" name=""/>
        <dsp:cNvSpPr/>
      </dsp:nvSpPr>
      <dsp:spPr>
        <a:xfrm>
          <a:off x="4533279" y="2064213"/>
          <a:ext cx="945474" cy="48952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9077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Обеспеченность на 10000</a:t>
          </a:r>
        </a:p>
      </dsp:txBody>
      <dsp:txXfrm>
        <a:off x="4533279" y="2064213"/>
        <a:ext cx="945474" cy="489524"/>
      </dsp:txXfrm>
    </dsp:sp>
    <dsp:sp modelId="{8D76D2E4-8545-4FE0-B674-AFCA3B66A722}">
      <dsp:nvSpPr>
        <dsp:cNvPr id="0" name=""/>
        <dsp:cNvSpPr/>
      </dsp:nvSpPr>
      <dsp:spPr>
        <a:xfrm>
          <a:off x="4595398" y="2646231"/>
          <a:ext cx="850927" cy="16317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0,9</a:t>
          </a:r>
        </a:p>
      </dsp:txBody>
      <dsp:txXfrm>
        <a:off x="4595398" y="2646231"/>
        <a:ext cx="850927" cy="163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6028-CBE8-4814-9CF5-76B728EFD64E}">
      <dsp:nvSpPr>
        <dsp:cNvPr id="0" name=""/>
        <dsp:cNvSpPr/>
      </dsp:nvSpPr>
      <dsp:spPr>
        <a:xfrm>
          <a:off x="2878162" y="1529570"/>
          <a:ext cx="2019471" cy="574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767"/>
              </a:lnTo>
              <a:lnTo>
                <a:pt x="2019471" y="462767"/>
              </a:lnTo>
              <a:lnTo>
                <a:pt x="2019471" y="574516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DB8B6A91-520B-411E-B4F8-6986EA749DE7}">
      <dsp:nvSpPr>
        <dsp:cNvPr id="0" name=""/>
        <dsp:cNvSpPr/>
      </dsp:nvSpPr>
      <dsp:spPr>
        <a:xfrm>
          <a:off x="3585409" y="2583013"/>
          <a:ext cx="130712" cy="2202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067"/>
              </a:lnTo>
              <a:lnTo>
                <a:pt x="130712" y="2202067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13B509F-27C1-4234-B73A-A045FCE6B952}">
      <dsp:nvSpPr>
        <dsp:cNvPr id="0" name=""/>
        <dsp:cNvSpPr/>
      </dsp:nvSpPr>
      <dsp:spPr>
        <a:xfrm>
          <a:off x="3585409" y="2583013"/>
          <a:ext cx="140600" cy="1506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35"/>
              </a:lnTo>
              <a:lnTo>
                <a:pt x="140600" y="1506835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868F9EA-E853-4D1D-8DF1-9455C243E51C}">
      <dsp:nvSpPr>
        <dsp:cNvPr id="0" name=""/>
        <dsp:cNvSpPr/>
      </dsp:nvSpPr>
      <dsp:spPr>
        <a:xfrm>
          <a:off x="3585409" y="2583013"/>
          <a:ext cx="118502" cy="846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898"/>
              </a:lnTo>
              <a:lnTo>
                <a:pt x="118502" y="84689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080CE58-EC2A-413C-9F38-B5F4A76AF804}">
      <dsp:nvSpPr>
        <dsp:cNvPr id="0" name=""/>
        <dsp:cNvSpPr/>
      </dsp:nvSpPr>
      <dsp:spPr>
        <a:xfrm>
          <a:off x="2878162" y="1529570"/>
          <a:ext cx="707246" cy="574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767"/>
              </a:lnTo>
              <a:lnTo>
                <a:pt x="707246" y="462767"/>
              </a:lnTo>
              <a:lnTo>
                <a:pt x="707246" y="574516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5109DF7C-48A0-458E-90B2-055DFDDF6DC3}">
      <dsp:nvSpPr>
        <dsp:cNvPr id="0" name=""/>
        <dsp:cNvSpPr/>
      </dsp:nvSpPr>
      <dsp:spPr>
        <a:xfrm>
          <a:off x="1195901" y="2808214"/>
          <a:ext cx="264394" cy="202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5271"/>
              </a:lnTo>
              <a:lnTo>
                <a:pt x="264394" y="2025271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FD5532EF-3A34-4CAD-A5CB-D0B11B39D864}">
      <dsp:nvSpPr>
        <dsp:cNvPr id="0" name=""/>
        <dsp:cNvSpPr/>
      </dsp:nvSpPr>
      <dsp:spPr>
        <a:xfrm>
          <a:off x="1195901" y="2808214"/>
          <a:ext cx="249297" cy="1340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044"/>
              </a:lnTo>
              <a:lnTo>
                <a:pt x="249297" y="1340044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CDE82A6-D5D5-4E01-9ECA-E0139B747D52}">
      <dsp:nvSpPr>
        <dsp:cNvPr id="0" name=""/>
        <dsp:cNvSpPr/>
      </dsp:nvSpPr>
      <dsp:spPr>
        <a:xfrm>
          <a:off x="1195901" y="2808214"/>
          <a:ext cx="246301" cy="624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00"/>
              </a:lnTo>
              <a:lnTo>
                <a:pt x="246301" y="624700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CAAC5B-2B54-46D0-8372-31C20C0FFDAB}">
      <dsp:nvSpPr>
        <dsp:cNvPr id="0" name=""/>
        <dsp:cNvSpPr/>
      </dsp:nvSpPr>
      <dsp:spPr>
        <a:xfrm>
          <a:off x="1195901" y="1529570"/>
          <a:ext cx="1682261" cy="574516"/>
        </a:xfrm>
        <a:custGeom>
          <a:avLst/>
          <a:gdLst/>
          <a:ahLst/>
          <a:cxnLst/>
          <a:rect l="0" t="0" r="0" b="0"/>
          <a:pathLst>
            <a:path>
              <a:moveTo>
                <a:pt x="1682261" y="0"/>
              </a:moveTo>
              <a:lnTo>
                <a:pt x="1682261" y="462767"/>
              </a:lnTo>
              <a:lnTo>
                <a:pt x="0" y="462767"/>
              </a:lnTo>
              <a:lnTo>
                <a:pt x="0" y="574516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1CED2A36-7940-49EF-BBF1-ECB299EBAA98}">
      <dsp:nvSpPr>
        <dsp:cNvPr id="0" name=""/>
        <dsp:cNvSpPr/>
      </dsp:nvSpPr>
      <dsp:spPr>
        <a:xfrm>
          <a:off x="2415660" y="1050644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6758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2022</a:t>
          </a:r>
        </a:p>
      </dsp:txBody>
      <dsp:txXfrm>
        <a:off x="2415660" y="1050644"/>
        <a:ext cx="925004" cy="478926"/>
      </dsp:txXfrm>
    </dsp:sp>
    <dsp:sp modelId="{30221B03-F58D-4B24-8C0D-3C7BDE868607}">
      <dsp:nvSpPr>
        <dsp:cNvPr id="0" name=""/>
        <dsp:cNvSpPr/>
      </dsp:nvSpPr>
      <dsp:spPr>
        <a:xfrm>
          <a:off x="1366781" y="538885"/>
          <a:ext cx="2897705" cy="27956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Укомплектованность,  рентгенологи</a:t>
          </a:r>
        </a:p>
      </dsp:txBody>
      <dsp:txXfrm>
        <a:off x="1366781" y="538885"/>
        <a:ext cx="2897705" cy="279560"/>
      </dsp:txXfrm>
    </dsp:sp>
    <dsp:sp modelId="{D0F25430-AD9C-443E-9828-EB25333BD899}">
      <dsp:nvSpPr>
        <dsp:cNvPr id="0" name=""/>
        <dsp:cNvSpPr/>
      </dsp:nvSpPr>
      <dsp:spPr>
        <a:xfrm>
          <a:off x="617394" y="2104087"/>
          <a:ext cx="1157014" cy="70412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7582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Число физических лиц основных работников</a:t>
          </a:r>
        </a:p>
      </dsp:txBody>
      <dsp:txXfrm>
        <a:off x="617394" y="2104087"/>
        <a:ext cx="1157014" cy="704127"/>
      </dsp:txXfrm>
    </dsp:sp>
    <dsp:sp modelId="{35E615B2-40E6-4423-BC4D-2D7B6B44EF1D}">
      <dsp:nvSpPr>
        <dsp:cNvPr id="0" name=""/>
        <dsp:cNvSpPr/>
      </dsp:nvSpPr>
      <dsp:spPr>
        <a:xfrm>
          <a:off x="783609" y="2889801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110 человек</a:t>
          </a:r>
        </a:p>
      </dsp:txBody>
      <dsp:txXfrm>
        <a:off x="783609" y="2889801"/>
        <a:ext cx="832504" cy="159642"/>
      </dsp:txXfrm>
    </dsp:sp>
    <dsp:sp modelId="{3A8D4699-76D2-494B-9C8E-424FF56E9DCA}">
      <dsp:nvSpPr>
        <dsp:cNvPr id="0" name=""/>
        <dsp:cNvSpPr/>
      </dsp:nvSpPr>
      <dsp:spPr>
        <a:xfrm>
          <a:off x="1442202" y="3193451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63 человека</a:t>
          </a:r>
        </a:p>
      </dsp:txBody>
      <dsp:txXfrm>
        <a:off x="1442202" y="3193451"/>
        <a:ext cx="925004" cy="478926"/>
      </dsp:txXfrm>
    </dsp:sp>
    <dsp:sp modelId="{9955CB60-A9EF-4612-9A3E-197F81047E88}">
      <dsp:nvSpPr>
        <dsp:cNvPr id="0" name=""/>
        <dsp:cNvSpPr/>
      </dsp:nvSpPr>
      <dsp:spPr>
        <a:xfrm>
          <a:off x="172809" y="3360396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172809" y="3360396"/>
        <a:ext cx="832504" cy="159642"/>
      </dsp:txXfrm>
    </dsp:sp>
    <dsp:sp modelId="{66631ECF-73F9-473F-BC27-8A0FA8E0D53F}">
      <dsp:nvSpPr>
        <dsp:cNvPr id="0" name=""/>
        <dsp:cNvSpPr/>
      </dsp:nvSpPr>
      <dsp:spPr>
        <a:xfrm>
          <a:off x="1445199" y="3908795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29 человек</a:t>
          </a:r>
        </a:p>
      </dsp:txBody>
      <dsp:txXfrm>
        <a:off x="1445199" y="3908795"/>
        <a:ext cx="925004" cy="478926"/>
      </dsp:txXfrm>
    </dsp:sp>
    <dsp:sp modelId="{B722003A-D103-446E-BEC9-F22A0728A7B8}">
      <dsp:nvSpPr>
        <dsp:cNvPr id="0" name=""/>
        <dsp:cNvSpPr/>
      </dsp:nvSpPr>
      <dsp:spPr>
        <a:xfrm>
          <a:off x="180100" y="4046463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180100" y="4046463"/>
        <a:ext cx="832504" cy="159642"/>
      </dsp:txXfrm>
    </dsp:sp>
    <dsp:sp modelId="{228680F5-247A-4697-B48E-8D7B8ADB61D4}">
      <dsp:nvSpPr>
        <dsp:cNvPr id="0" name=""/>
        <dsp:cNvSpPr/>
      </dsp:nvSpPr>
      <dsp:spPr>
        <a:xfrm>
          <a:off x="1460295" y="4594022"/>
          <a:ext cx="944818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45 человек</a:t>
          </a:r>
        </a:p>
      </dsp:txBody>
      <dsp:txXfrm>
        <a:off x="1460295" y="4594022"/>
        <a:ext cx="944818" cy="478926"/>
      </dsp:txXfrm>
    </dsp:sp>
    <dsp:sp modelId="{98EA735D-0BB2-4754-A878-60467F4A858C}">
      <dsp:nvSpPr>
        <dsp:cNvPr id="0" name=""/>
        <dsp:cNvSpPr/>
      </dsp:nvSpPr>
      <dsp:spPr>
        <a:xfrm>
          <a:off x="209356" y="4747913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09356" y="4747913"/>
        <a:ext cx="832504" cy="159642"/>
      </dsp:txXfrm>
    </dsp:sp>
    <dsp:sp modelId="{740BC22E-F00C-4C13-925D-9336DA9F2638}">
      <dsp:nvSpPr>
        <dsp:cNvPr id="0" name=""/>
        <dsp:cNvSpPr/>
      </dsp:nvSpPr>
      <dsp:spPr>
        <a:xfrm>
          <a:off x="2959185" y="2104087"/>
          <a:ext cx="1252447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7582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коэффициент</a:t>
          </a:r>
          <a:r>
            <a:rPr lang="ru-RU" sz="900" kern="1200" dirty="0"/>
            <a:t> совместительства</a:t>
          </a:r>
        </a:p>
      </dsp:txBody>
      <dsp:txXfrm>
        <a:off x="2959185" y="2104087"/>
        <a:ext cx="1252447" cy="478926"/>
      </dsp:txXfrm>
    </dsp:sp>
    <dsp:sp modelId="{A287433F-D4E2-4012-93E0-0D62E84E3A2F}">
      <dsp:nvSpPr>
        <dsp:cNvPr id="0" name=""/>
        <dsp:cNvSpPr/>
      </dsp:nvSpPr>
      <dsp:spPr>
        <a:xfrm>
          <a:off x="3324283" y="2667536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ОБЩИЙ 1,7</a:t>
          </a:r>
        </a:p>
      </dsp:txBody>
      <dsp:txXfrm>
        <a:off x="3324283" y="2667536"/>
        <a:ext cx="832504" cy="159642"/>
      </dsp:txXfrm>
    </dsp:sp>
    <dsp:sp modelId="{9CF62D69-0163-4D9B-B342-FED18DCCB7B2}">
      <dsp:nvSpPr>
        <dsp:cNvPr id="0" name=""/>
        <dsp:cNvSpPr/>
      </dsp:nvSpPr>
      <dsp:spPr>
        <a:xfrm>
          <a:off x="3703911" y="3190449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1,65</a:t>
          </a:r>
        </a:p>
      </dsp:txBody>
      <dsp:txXfrm>
        <a:off x="3703911" y="3190449"/>
        <a:ext cx="925004" cy="478926"/>
      </dsp:txXfrm>
    </dsp:sp>
    <dsp:sp modelId="{35DCD713-D7C2-4397-B5EE-F6368B069AD0}">
      <dsp:nvSpPr>
        <dsp:cNvPr id="0" name=""/>
        <dsp:cNvSpPr/>
      </dsp:nvSpPr>
      <dsp:spPr>
        <a:xfrm>
          <a:off x="2599821" y="3352457"/>
          <a:ext cx="832504" cy="17347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2599821" y="3352457"/>
        <a:ext cx="832504" cy="173473"/>
      </dsp:txXfrm>
    </dsp:sp>
    <dsp:sp modelId="{C5938F26-24DA-4E11-8EBA-9329CB3D5A3F}">
      <dsp:nvSpPr>
        <dsp:cNvPr id="0" name=""/>
        <dsp:cNvSpPr/>
      </dsp:nvSpPr>
      <dsp:spPr>
        <a:xfrm>
          <a:off x="3726009" y="3850385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1,49</a:t>
          </a:r>
        </a:p>
      </dsp:txBody>
      <dsp:txXfrm>
        <a:off x="3726009" y="3850385"/>
        <a:ext cx="925004" cy="478926"/>
      </dsp:txXfrm>
    </dsp:sp>
    <dsp:sp modelId="{06EEC865-D99B-4C82-A73E-64133C10071F}">
      <dsp:nvSpPr>
        <dsp:cNvPr id="0" name=""/>
        <dsp:cNvSpPr/>
      </dsp:nvSpPr>
      <dsp:spPr>
        <a:xfrm>
          <a:off x="2622872" y="4683416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622872" y="4683416"/>
        <a:ext cx="832504" cy="159642"/>
      </dsp:txXfrm>
    </dsp:sp>
    <dsp:sp modelId="{E2D5BA6F-1813-4AC1-9FE0-0B9A2BEF6D5A}">
      <dsp:nvSpPr>
        <dsp:cNvPr id="0" name=""/>
        <dsp:cNvSpPr/>
      </dsp:nvSpPr>
      <dsp:spPr>
        <a:xfrm>
          <a:off x="3716121" y="4545618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6758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1,83</a:t>
          </a:r>
        </a:p>
      </dsp:txBody>
      <dsp:txXfrm>
        <a:off x="3716121" y="4545618"/>
        <a:ext cx="925004" cy="478926"/>
      </dsp:txXfrm>
    </dsp:sp>
    <dsp:sp modelId="{39D9FEA1-5C18-450E-BD6E-29EA2508ED04}">
      <dsp:nvSpPr>
        <dsp:cNvPr id="0" name=""/>
        <dsp:cNvSpPr/>
      </dsp:nvSpPr>
      <dsp:spPr>
        <a:xfrm>
          <a:off x="2574055" y="4003487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2574055" y="4003487"/>
        <a:ext cx="832504" cy="159642"/>
      </dsp:txXfrm>
    </dsp:sp>
    <dsp:sp modelId="{ADBFAFC1-282C-451E-86DA-1671B845F645}">
      <dsp:nvSpPr>
        <dsp:cNvPr id="0" name=""/>
        <dsp:cNvSpPr/>
      </dsp:nvSpPr>
      <dsp:spPr>
        <a:xfrm>
          <a:off x="4435131" y="2104087"/>
          <a:ext cx="925004" cy="47892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67582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Обеспеченность на 10000</a:t>
          </a:r>
        </a:p>
      </dsp:txBody>
      <dsp:txXfrm>
        <a:off x="4435131" y="2104087"/>
        <a:ext cx="925004" cy="478926"/>
      </dsp:txXfrm>
    </dsp:sp>
    <dsp:sp modelId="{8D76D2E4-8545-4FE0-B674-AFCA3B66A722}">
      <dsp:nvSpPr>
        <dsp:cNvPr id="0" name=""/>
        <dsp:cNvSpPr/>
      </dsp:nvSpPr>
      <dsp:spPr>
        <a:xfrm>
          <a:off x="4495906" y="2673504"/>
          <a:ext cx="832504" cy="1596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1,0</a:t>
          </a:r>
        </a:p>
      </dsp:txBody>
      <dsp:txXfrm>
        <a:off x="4495906" y="2673504"/>
        <a:ext cx="832504" cy="1596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6028-CBE8-4814-9CF5-76B728EFD64E}">
      <dsp:nvSpPr>
        <dsp:cNvPr id="0" name=""/>
        <dsp:cNvSpPr/>
      </dsp:nvSpPr>
      <dsp:spPr>
        <a:xfrm>
          <a:off x="3056303" y="1228115"/>
          <a:ext cx="2197728" cy="597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678"/>
              </a:lnTo>
              <a:lnTo>
                <a:pt x="2197728" y="481678"/>
              </a:lnTo>
              <a:lnTo>
                <a:pt x="2197728" y="597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DB8B6A91-520B-411E-B4F8-6986EA749DE7}">
      <dsp:nvSpPr>
        <dsp:cNvPr id="0" name=""/>
        <dsp:cNvSpPr/>
      </dsp:nvSpPr>
      <dsp:spPr>
        <a:xfrm>
          <a:off x="3732842" y="2324608"/>
          <a:ext cx="136054" cy="2292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058"/>
              </a:lnTo>
              <a:lnTo>
                <a:pt x="136054" y="229205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13B509F-27C1-4234-B73A-A045FCE6B952}">
      <dsp:nvSpPr>
        <dsp:cNvPr id="0" name=""/>
        <dsp:cNvSpPr/>
      </dsp:nvSpPr>
      <dsp:spPr>
        <a:xfrm>
          <a:off x="3732842" y="2324608"/>
          <a:ext cx="146346" cy="1568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414"/>
              </a:lnTo>
              <a:lnTo>
                <a:pt x="146346" y="1568414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868F9EA-E853-4D1D-8DF1-9455C243E51C}">
      <dsp:nvSpPr>
        <dsp:cNvPr id="0" name=""/>
        <dsp:cNvSpPr/>
      </dsp:nvSpPr>
      <dsp:spPr>
        <a:xfrm>
          <a:off x="3732842" y="2324608"/>
          <a:ext cx="123345" cy="881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08"/>
              </a:lnTo>
              <a:lnTo>
                <a:pt x="123345" y="88150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080CE58-EC2A-413C-9F38-B5F4A76AF804}">
      <dsp:nvSpPr>
        <dsp:cNvPr id="0" name=""/>
        <dsp:cNvSpPr/>
      </dsp:nvSpPr>
      <dsp:spPr>
        <a:xfrm>
          <a:off x="3056303" y="1228115"/>
          <a:ext cx="676539" cy="597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678"/>
              </a:lnTo>
              <a:lnTo>
                <a:pt x="676539" y="481678"/>
              </a:lnTo>
              <a:lnTo>
                <a:pt x="676539" y="597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5109DF7C-48A0-458E-90B2-055DFDDF6DC3}">
      <dsp:nvSpPr>
        <dsp:cNvPr id="0" name=""/>
        <dsp:cNvSpPr/>
      </dsp:nvSpPr>
      <dsp:spPr>
        <a:xfrm>
          <a:off x="1150506" y="2559012"/>
          <a:ext cx="370376" cy="2108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036"/>
              </a:lnTo>
              <a:lnTo>
                <a:pt x="370376" y="2108036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FD5532EF-3A34-4CAD-A5CB-D0B11B39D864}">
      <dsp:nvSpPr>
        <dsp:cNvPr id="0" name=""/>
        <dsp:cNvSpPr/>
      </dsp:nvSpPr>
      <dsp:spPr>
        <a:xfrm>
          <a:off x="1150506" y="2559012"/>
          <a:ext cx="354663" cy="1394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806"/>
              </a:lnTo>
              <a:lnTo>
                <a:pt x="354663" y="1394806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CDE82A6-D5D5-4E01-9ECA-E0139B747D52}">
      <dsp:nvSpPr>
        <dsp:cNvPr id="0" name=""/>
        <dsp:cNvSpPr/>
      </dsp:nvSpPr>
      <dsp:spPr>
        <a:xfrm>
          <a:off x="1150506" y="2559012"/>
          <a:ext cx="351544" cy="650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229"/>
              </a:lnTo>
              <a:lnTo>
                <a:pt x="351544" y="650229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CAAC5B-2B54-46D0-8372-31C20C0FFDAB}">
      <dsp:nvSpPr>
        <dsp:cNvPr id="0" name=""/>
        <dsp:cNvSpPr/>
      </dsp:nvSpPr>
      <dsp:spPr>
        <a:xfrm>
          <a:off x="1150506" y="1228115"/>
          <a:ext cx="1905796" cy="597994"/>
        </a:xfrm>
        <a:custGeom>
          <a:avLst/>
          <a:gdLst/>
          <a:ahLst/>
          <a:cxnLst/>
          <a:rect l="0" t="0" r="0" b="0"/>
          <a:pathLst>
            <a:path>
              <a:moveTo>
                <a:pt x="1905796" y="0"/>
              </a:moveTo>
              <a:lnTo>
                <a:pt x="1905796" y="481678"/>
              </a:lnTo>
              <a:lnTo>
                <a:pt x="0" y="481678"/>
              </a:lnTo>
              <a:lnTo>
                <a:pt x="0" y="597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1CED2A36-7940-49EF-BBF1-ECB299EBAA98}">
      <dsp:nvSpPr>
        <dsp:cNvPr id="0" name=""/>
        <dsp:cNvSpPr/>
      </dsp:nvSpPr>
      <dsp:spPr>
        <a:xfrm>
          <a:off x="2574900" y="729617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70344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/>
            <a:t>2021</a:t>
          </a:r>
        </a:p>
      </dsp:txBody>
      <dsp:txXfrm>
        <a:off x="2574900" y="729617"/>
        <a:ext cx="962806" cy="498498"/>
      </dsp:txXfrm>
    </dsp:sp>
    <dsp:sp modelId="{30221B03-F58D-4B24-8C0D-3C7BDE868607}">
      <dsp:nvSpPr>
        <dsp:cNvPr id="0" name=""/>
        <dsp:cNvSpPr/>
      </dsp:nvSpPr>
      <dsp:spPr>
        <a:xfrm>
          <a:off x="986764" y="196944"/>
          <a:ext cx="4008910" cy="29098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Укомплектованность,  рентгенолаборанты</a:t>
          </a:r>
        </a:p>
      </dsp:txBody>
      <dsp:txXfrm>
        <a:off x="986764" y="196944"/>
        <a:ext cx="4008910" cy="290985"/>
      </dsp:txXfrm>
    </dsp:sp>
    <dsp:sp modelId="{D0F25430-AD9C-443E-9828-EB25333BD899}">
      <dsp:nvSpPr>
        <dsp:cNvPr id="0" name=""/>
        <dsp:cNvSpPr/>
      </dsp:nvSpPr>
      <dsp:spPr>
        <a:xfrm>
          <a:off x="548358" y="1826110"/>
          <a:ext cx="1204297" cy="73290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344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/>
            <a:t>Число физических лиц основных работников</a:t>
          </a:r>
        </a:p>
      </dsp:txBody>
      <dsp:txXfrm>
        <a:off x="548358" y="1826110"/>
        <a:ext cx="1204297" cy="732902"/>
      </dsp:txXfrm>
    </dsp:sp>
    <dsp:sp modelId="{35E615B2-40E6-4423-BC4D-2D7B6B44EF1D}">
      <dsp:nvSpPr>
        <dsp:cNvPr id="0" name=""/>
        <dsp:cNvSpPr/>
      </dsp:nvSpPr>
      <dsp:spPr>
        <a:xfrm>
          <a:off x="506545" y="2642828"/>
          <a:ext cx="1296166" cy="16837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284 человек</a:t>
          </a:r>
        </a:p>
      </dsp:txBody>
      <dsp:txXfrm>
        <a:off x="506545" y="2642828"/>
        <a:ext cx="1296166" cy="168376"/>
      </dsp:txXfrm>
    </dsp:sp>
    <dsp:sp modelId="{3A8D4699-76D2-494B-9C8E-424FF56E9DCA}">
      <dsp:nvSpPr>
        <dsp:cNvPr id="0" name=""/>
        <dsp:cNvSpPr/>
      </dsp:nvSpPr>
      <dsp:spPr>
        <a:xfrm>
          <a:off x="1502051" y="2959992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123 человека</a:t>
          </a:r>
        </a:p>
      </dsp:txBody>
      <dsp:txXfrm>
        <a:off x="1502051" y="2959992"/>
        <a:ext cx="962806" cy="498498"/>
      </dsp:txXfrm>
    </dsp:sp>
    <dsp:sp modelId="{9955CB60-A9EF-4612-9A3E-197F81047E88}">
      <dsp:nvSpPr>
        <dsp:cNvPr id="0" name=""/>
        <dsp:cNvSpPr/>
      </dsp:nvSpPr>
      <dsp:spPr>
        <a:xfrm>
          <a:off x="180782" y="3133760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180782" y="3133760"/>
        <a:ext cx="866525" cy="166166"/>
      </dsp:txXfrm>
    </dsp:sp>
    <dsp:sp modelId="{66631ECF-73F9-473F-BC27-8A0FA8E0D53F}">
      <dsp:nvSpPr>
        <dsp:cNvPr id="0" name=""/>
        <dsp:cNvSpPr/>
      </dsp:nvSpPr>
      <dsp:spPr>
        <a:xfrm>
          <a:off x="1505170" y="3704569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53 человека</a:t>
          </a:r>
        </a:p>
      </dsp:txBody>
      <dsp:txXfrm>
        <a:off x="1505170" y="3704569"/>
        <a:ext cx="962806" cy="498498"/>
      </dsp:txXfrm>
    </dsp:sp>
    <dsp:sp modelId="{B722003A-D103-446E-BEC9-F22A0728A7B8}">
      <dsp:nvSpPr>
        <dsp:cNvPr id="0" name=""/>
        <dsp:cNvSpPr/>
      </dsp:nvSpPr>
      <dsp:spPr>
        <a:xfrm>
          <a:off x="188372" y="3847863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188372" y="3847863"/>
        <a:ext cx="866525" cy="166166"/>
      </dsp:txXfrm>
    </dsp:sp>
    <dsp:sp modelId="{228680F5-247A-4697-B48E-8D7B8ADB61D4}">
      <dsp:nvSpPr>
        <dsp:cNvPr id="0" name=""/>
        <dsp:cNvSpPr/>
      </dsp:nvSpPr>
      <dsp:spPr>
        <a:xfrm>
          <a:off x="1520883" y="4417800"/>
          <a:ext cx="983429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105 человек</a:t>
          </a:r>
        </a:p>
      </dsp:txBody>
      <dsp:txXfrm>
        <a:off x="1520883" y="4417800"/>
        <a:ext cx="983429" cy="498498"/>
      </dsp:txXfrm>
    </dsp:sp>
    <dsp:sp modelId="{98EA735D-0BB2-4754-A878-60467F4A858C}">
      <dsp:nvSpPr>
        <dsp:cNvPr id="0" name=""/>
        <dsp:cNvSpPr/>
      </dsp:nvSpPr>
      <dsp:spPr>
        <a:xfrm>
          <a:off x="218823" y="4577979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18823" y="4577979"/>
        <a:ext cx="866525" cy="166166"/>
      </dsp:txXfrm>
    </dsp:sp>
    <dsp:sp modelId="{740BC22E-F00C-4C13-925D-9336DA9F2638}">
      <dsp:nvSpPr>
        <dsp:cNvPr id="0" name=""/>
        <dsp:cNvSpPr/>
      </dsp:nvSpPr>
      <dsp:spPr>
        <a:xfrm>
          <a:off x="3081027" y="1826110"/>
          <a:ext cx="1303629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344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/>
            <a:t>коэффициент совместительства</a:t>
          </a:r>
        </a:p>
      </dsp:txBody>
      <dsp:txXfrm>
        <a:off x="3081027" y="1826110"/>
        <a:ext cx="1303629" cy="498498"/>
      </dsp:txXfrm>
    </dsp:sp>
    <dsp:sp modelId="{A287433F-D4E2-4012-93E0-0D62E84E3A2F}">
      <dsp:nvSpPr>
        <dsp:cNvPr id="0" name=""/>
        <dsp:cNvSpPr/>
      </dsp:nvSpPr>
      <dsp:spPr>
        <a:xfrm>
          <a:off x="3461045" y="2412585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ОБЩИЙ 1,3</a:t>
          </a:r>
        </a:p>
      </dsp:txBody>
      <dsp:txXfrm>
        <a:off x="3461045" y="2412585"/>
        <a:ext cx="866525" cy="166166"/>
      </dsp:txXfrm>
    </dsp:sp>
    <dsp:sp modelId="{9CF62D69-0163-4D9B-B342-FED18DCCB7B2}">
      <dsp:nvSpPr>
        <dsp:cNvPr id="0" name=""/>
        <dsp:cNvSpPr/>
      </dsp:nvSpPr>
      <dsp:spPr>
        <a:xfrm>
          <a:off x="3856187" y="2956867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1,33</a:t>
          </a:r>
        </a:p>
      </dsp:txBody>
      <dsp:txXfrm>
        <a:off x="3856187" y="2956867"/>
        <a:ext cx="962806" cy="498498"/>
      </dsp:txXfrm>
    </dsp:sp>
    <dsp:sp modelId="{35DCD713-D7C2-4397-B5EE-F6368B069AD0}">
      <dsp:nvSpPr>
        <dsp:cNvPr id="0" name=""/>
        <dsp:cNvSpPr/>
      </dsp:nvSpPr>
      <dsp:spPr>
        <a:xfrm>
          <a:off x="2706977" y="3125497"/>
          <a:ext cx="866525" cy="18056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2706977" y="3125497"/>
        <a:ext cx="866525" cy="180562"/>
      </dsp:txXfrm>
    </dsp:sp>
    <dsp:sp modelId="{C5938F26-24DA-4E11-8EBA-9329CB3D5A3F}">
      <dsp:nvSpPr>
        <dsp:cNvPr id="0" name=""/>
        <dsp:cNvSpPr/>
      </dsp:nvSpPr>
      <dsp:spPr>
        <a:xfrm>
          <a:off x="3879188" y="3643773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1,43</a:t>
          </a:r>
        </a:p>
      </dsp:txBody>
      <dsp:txXfrm>
        <a:off x="3879188" y="3643773"/>
        <a:ext cx="962806" cy="498498"/>
      </dsp:txXfrm>
    </dsp:sp>
    <dsp:sp modelId="{06EEC865-D99B-4C82-A73E-64133C10071F}">
      <dsp:nvSpPr>
        <dsp:cNvPr id="0" name=""/>
        <dsp:cNvSpPr/>
      </dsp:nvSpPr>
      <dsp:spPr>
        <a:xfrm>
          <a:off x="2730970" y="4510847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730970" y="4510847"/>
        <a:ext cx="866525" cy="166166"/>
      </dsp:txXfrm>
    </dsp:sp>
    <dsp:sp modelId="{E2D5BA6F-1813-4AC1-9FE0-0B9A2BEF6D5A}">
      <dsp:nvSpPr>
        <dsp:cNvPr id="0" name=""/>
        <dsp:cNvSpPr/>
      </dsp:nvSpPr>
      <dsp:spPr>
        <a:xfrm>
          <a:off x="3868896" y="4367417"/>
          <a:ext cx="962806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/>
            <a:t>1,3</a:t>
          </a:r>
        </a:p>
      </dsp:txBody>
      <dsp:txXfrm>
        <a:off x="3868896" y="4367417"/>
        <a:ext cx="962806" cy="498498"/>
      </dsp:txXfrm>
    </dsp:sp>
    <dsp:sp modelId="{39D9FEA1-5C18-450E-BD6E-29EA2508ED04}">
      <dsp:nvSpPr>
        <dsp:cNvPr id="0" name=""/>
        <dsp:cNvSpPr/>
      </dsp:nvSpPr>
      <dsp:spPr>
        <a:xfrm>
          <a:off x="2680158" y="3803131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2680158" y="3803131"/>
        <a:ext cx="866525" cy="166166"/>
      </dsp:txXfrm>
    </dsp:sp>
    <dsp:sp modelId="{ADBFAFC1-282C-451E-86DA-1671B845F645}">
      <dsp:nvSpPr>
        <dsp:cNvPr id="0" name=""/>
        <dsp:cNvSpPr/>
      </dsp:nvSpPr>
      <dsp:spPr>
        <a:xfrm>
          <a:off x="4617289" y="1826110"/>
          <a:ext cx="1273484" cy="49849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344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/>
            <a:t>Обеспеченность на 10000</a:t>
          </a:r>
        </a:p>
      </dsp:txBody>
      <dsp:txXfrm>
        <a:off x="4617289" y="1826110"/>
        <a:ext cx="1273484" cy="498498"/>
      </dsp:txXfrm>
    </dsp:sp>
    <dsp:sp modelId="{8D76D2E4-8545-4FE0-B674-AFCA3B66A722}">
      <dsp:nvSpPr>
        <dsp:cNvPr id="0" name=""/>
        <dsp:cNvSpPr/>
      </dsp:nvSpPr>
      <dsp:spPr>
        <a:xfrm>
          <a:off x="4835887" y="2418797"/>
          <a:ext cx="866525" cy="16616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2,5</a:t>
          </a:r>
        </a:p>
      </dsp:txBody>
      <dsp:txXfrm>
        <a:off x="4835887" y="2418797"/>
        <a:ext cx="866525" cy="166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6028-CBE8-4814-9CF5-76B728EFD64E}">
      <dsp:nvSpPr>
        <dsp:cNvPr id="0" name=""/>
        <dsp:cNvSpPr/>
      </dsp:nvSpPr>
      <dsp:spPr>
        <a:xfrm>
          <a:off x="2966669" y="1225906"/>
          <a:ext cx="2221952" cy="598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480"/>
              </a:lnTo>
              <a:lnTo>
                <a:pt x="2221952" y="482480"/>
              </a:lnTo>
              <a:lnTo>
                <a:pt x="2221952" y="59899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DB8B6A91-520B-411E-B4F8-6986EA749DE7}">
      <dsp:nvSpPr>
        <dsp:cNvPr id="0" name=""/>
        <dsp:cNvSpPr/>
      </dsp:nvSpPr>
      <dsp:spPr>
        <a:xfrm>
          <a:off x="3738638" y="2324225"/>
          <a:ext cx="136280" cy="2295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5874"/>
              </a:lnTo>
              <a:lnTo>
                <a:pt x="136280" y="2295874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13B509F-27C1-4234-B73A-A045FCE6B952}">
      <dsp:nvSpPr>
        <dsp:cNvPr id="0" name=""/>
        <dsp:cNvSpPr/>
      </dsp:nvSpPr>
      <dsp:spPr>
        <a:xfrm>
          <a:off x="3738638" y="2324225"/>
          <a:ext cx="146589" cy="1571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025"/>
              </a:lnTo>
              <a:lnTo>
                <a:pt x="146589" y="1571025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A868F9EA-E853-4D1D-8DF1-9455C243E51C}">
      <dsp:nvSpPr>
        <dsp:cNvPr id="0" name=""/>
        <dsp:cNvSpPr/>
      </dsp:nvSpPr>
      <dsp:spPr>
        <a:xfrm>
          <a:off x="3738638" y="2324225"/>
          <a:ext cx="123550" cy="882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976"/>
              </a:lnTo>
              <a:lnTo>
                <a:pt x="123550" y="882976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080CE58-EC2A-413C-9F38-B5F4A76AF804}">
      <dsp:nvSpPr>
        <dsp:cNvPr id="0" name=""/>
        <dsp:cNvSpPr/>
      </dsp:nvSpPr>
      <dsp:spPr>
        <a:xfrm>
          <a:off x="2966669" y="1225906"/>
          <a:ext cx="771969" cy="598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480"/>
              </a:lnTo>
              <a:lnTo>
                <a:pt x="771969" y="482480"/>
              </a:lnTo>
              <a:lnTo>
                <a:pt x="771969" y="59899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5109DF7C-48A0-458E-90B2-055DFDDF6DC3}">
      <dsp:nvSpPr>
        <dsp:cNvPr id="0" name=""/>
        <dsp:cNvSpPr/>
      </dsp:nvSpPr>
      <dsp:spPr>
        <a:xfrm>
          <a:off x="1102678" y="2559019"/>
          <a:ext cx="420318" cy="2111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1546"/>
              </a:lnTo>
              <a:lnTo>
                <a:pt x="420318" y="2111546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FD5532EF-3A34-4CAD-A5CB-D0B11B39D864}">
      <dsp:nvSpPr>
        <dsp:cNvPr id="0" name=""/>
        <dsp:cNvSpPr/>
      </dsp:nvSpPr>
      <dsp:spPr>
        <a:xfrm>
          <a:off x="1102678" y="2559019"/>
          <a:ext cx="404578" cy="1397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128"/>
              </a:lnTo>
              <a:lnTo>
                <a:pt x="404578" y="1397128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CDE82A6-D5D5-4E01-9ECA-E0139B747D52}">
      <dsp:nvSpPr>
        <dsp:cNvPr id="0" name=""/>
        <dsp:cNvSpPr/>
      </dsp:nvSpPr>
      <dsp:spPr>
        <a:xfrm>
          <a:off x="1102678" y="2559019"/>
          <a:ext cx="401454" cy="651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312"/>
              </a:lnTo>
              <a:lnTo>
                <a:pt x="401454" y="651312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CAAC5B-2B54-46D0-8372-31C20C0FFDAB}">
      <dsp:nvSpPr>
        <dsp:cNvPr id="0" name=""/>
        <dsp:cNvSpPr/>
      </dsp:nvSpPr>
      <dsp:spPr>
        <a:xfrm>
          <a:off x="1102678" y="1225906"/>
          <a:ext cx="1863990" cy="598990"/>
        </a:xfrm>
        <a:custGeom>
          <a:avLst/>
          <a:gdLst/>
          <a:ahLst/>
          <a:cxnLst/>
          <a:rect l="0" t="0" r="0" b="0"/>
          <a:pathLst>
            <a:path>
              <a:moveTo>
                <a:pt x="1863990" y="0"/>
              </a:moveTo>
              <a:lnTo>
                <a:pt x="1863990" y="482480"/>
              </a:lnTo>
              <a:lnTo>
                <a:pt x="0" y="482480"/>
              </a:lnTo>
              <a:lnTo>
                <a:pt x="0" y="59899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1CED2A36-7940-49EF-BBF1-ECB299EBAA98}">
      <dsp:nvSpPr>
        <dsp:cNvPr id="0" name=""/>
        <dsp:cNvSpPr/>
      </dsp:nvSpPr>
      <dsp:spPr>
        <a:xfrm>
          <a:off x="2484464" y="726578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70461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2022</a:t>
          </a:r>
        </a:p>
      </dsp:txBody>
      <dsp:txXfrm>
        <a:off x="2484464" y="726578"/>
        <a:ext cx="964409" cy="499328"/>
      </dsp:txXfrm>
    </dsp:sp>
    <dsp:sp modelId="{30221B03-F58D-4B24-8C0D-3C7BDE868607}">
      <dsp:nvSpPr>
        <dsp:cNvPr id="0" name=""/>
        <dsp:cNvSpPr/>
      </dsp:nvSpPr>
      <dsp:spPr>
        <a:xfrm>
          <a:off x="1080744" y="193018"/>
          <a:ext cx="3641464" cy="29146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Укомплектованность,  рентгенолаборанты</a:t>
          </a:r>
        </a:p>
      </dsp:txBody>
      <dsp:txXfrm>
        <a:off x="1080744" y="193018"/>
        <a:ext cx="3641464" cy="291469"/>
      </dsp:txXfrm>
    </dsp:sp>
    <dsp:sp modelId="{D0F25430-AD9C-443E-9828-EB25333BD899}">
      <dsp:nvSpPr>
        <dsp:cNvPr id="0" name=""/>
        <dsp:cNvSpPr/>
      </dsp:nvSpPr>
      <dsp:spPr>
        <a:xfrm>
          <a:off x="499527" y="1824896"/>
          <a:ext cx="1206302" cy="73412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46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Число физических лиц основных работников</a:t>
          </a:r>
        </a:p>
      </dsp:txBody>
      <dsp:txXfrm>
        <a:off x="499527" y="1824896"/>
        <a:ext cx="1206302" cy="734122"/>
      </dsp:txXfrm>
    </dsp:sp>
    <dsp:sp modelId="{35E615B2-40E6-4423-BC4D-2D7B6B44EF1D}">
      <dsp:nvSpPr>
        <dsp:cNvPr id="0" name=""/>
        <dsp:cNvSpPr/>
      </dsp:nvSpPr>
      <dsp:spPr>
        <a:xfrm>
          <a:off x="352608" y="2622635"/>
          <a:ext cx="1508398" cy="20933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286 человек</a:t>
          </a:r>
        </a:p>
      </dsp:txBody>
      <dsp:txXfrm>
        <a:off x="352608" y="2622635"/>
        <a:ext cx="1508398" cy="209336"/>
      </dsp:txXfrm>
    </dsp:sp>
    <dsp:sp modelId="{3A8D4699-76D2-494B-9C8E-424FF56E9DCA}">
      <dsp:nvSpPr>
        <dsp:cNvPr id="0" name=""/>
        <dsp:cNvSpPr/>
      </dsp:nvSpPr>
      <dsp:spPr>
        <a:xfrm>
          <a:off x="1504133" y="2960667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122 человека</a:t>
          </a:r>
        </a:p>
      </dsp:txBody>
      <dsp:txXfrm>
        <a:off x="1504133" y="2960667"/>
        <a:ext cx="964409" cy="499328"/>
      </dsp:txXfrm>
    </dsp:sp>
    <dsp:sp modelId="{9955CB60-A9EF-4612-9A3E-197F81047E88}">
      <dsp:nvSpPr>
        <dsp:cNvPr id="0" name=""/>
        <dsp:cNvSpPr/>
      </dsp:nvSpPr>
      <dsp:spPr>
        <a:xfrm>
          <a:off x="180665" y="3134723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180665" y="3134723"/>
        <a:ext cx="867968" cy="166442"/>
      </dsp:txXfrm>
    </dsp:sp>
    <dsp:sp modelId="{66631ECF-73F9-473F-BC27-8A0FA8E0D53F}">
      <dsp:nvSpPr>
        <dsp:cNvPr id="0" name=""/>
        <dsp:cNvSpPr/>
      </dsp:nvSpPr>
      <dsp:spPr>
        <a:xfrm>
          <a:off x="1507257" y="3706484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50 человек</a:t>
          </a:r>
        </a:p>
      </dsp:txBody>
      <dsp:txXfrm>
        <a:off x="1507257" y="3706484"/>
        <a:ext cx="964409" cy="499328"/>
      </dsp:txXfrm>
    </dsp:sp>
    <dsp:sp modelId="{B722003A-D103-446E-BEC9-F22A0728A7B8}">
      <dsp:nvSpPr>
        <dsp:cNvPr id="0" name=""/>
        <dsp:cNvSpPr/>
      </dsp:nvSpPr>
      <dsp:spPr>
        <a:xfrm>
          <a:off x="188267" y="3850016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188267" y="3850016"/>
        <a:ext cx="867968" cy="166442"/>
      </dsp:txXfrm>
    </dsp:sp>
    <dsp:sp modelId="{228680F5-247A-4697-B48E-8D7B8ADB61D4}">
      <dsp:nvSpPr>
        <dsp:cNvPr id="0" name=""/>
        <dsp:cNvSpPr/>
      </dsp:nvSpPr>
      <dsp:spPr>
        <a:xfrm>
          <a:off x="1522997" y="4420901"/>
          <a:ext cx="985066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111 человек</a:t>
          </a:r>
        </a:p>
      </dsp:txBody>
      <dsp:txXfrm>
        <a:off x="1522997" y="4420901"/>
        <a:ext cx="985066" cy="499328"/>
      </dsp:txXfrm>
    </dsp:sp>
    <dsp:sp modelId="{98EA735D-0BB2-4754-A878-60467F4A858C}">
      <dsp:nvSpPr>
        <dsp:cNvPr id="0" name=""/>
        <dsp:cNvSpPr/>
      </dsp:nvSpPr>
      <dsp:spPr>
        <a:xfrm>
          <a:off x="218769" y="4581348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18769" y="4581348"/>
        <a:ext cx="867968" cy="166442"/>
      </dsp:txXfrm>
    </dsp:sp>
    <dsp:sp modelId="{740BC22E-F00C-4C13-925D-9336DA9F2638}">
      <dsp:nvSpPr>
        <dsp:cNvPr id="0" name=""/>
        <dsp:cNvSpPr/>
      </dsp:nvSpPr>
      <dsp:spPr>
        <a:xfrm>
          <a:off x="3085738" y="1824896"/>
          <a:ext cx="1305800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46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коэффициент совместительства</a:t>
          </a:r>
        </a:p>
      </dsp:txBody>
      <dsp:txXfrm>
        <a:off x="3085738" y="1824896"/>
        <a:ext cx="1305800" cy="499328"/>
      </dsp:txXfrm>
    </dsp:sp>
    <dsp:sp modelId="{A287433F-D4E2-4012-93E0-0D62E84E3A2F}">
      <dsp:nvSpPr>
        <dsp:cNvPr id="0" name=""/>
        <dsp:cNvSpPr/>
      </dsp:nvSpPr>
      <dsp:spPr>
        <a:xfrm>
          <a:off x="3466388" y="2412348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ОБЩИЙ 1,3</a:t>
          </a:r>
        </a:p>
      </dsp:txBody>
      <dsp:txXfrm>
        <a:off x="3466388" y="2412348"/>
        <a:ext cx="867968" cy="166442"/>
      </dsp:txXfrm>
    </dsp:sp>
    <dsp:sp modelId="{9CF62D69-0163-4D9B-B342-FED18DCCB7B2}">
      <dsp:nvSpPr>
        <dsp:cNvPr id="0" name=""/>
        <dsp:cNvSpPr/>
      </dsp:nvSpPr>
      <dsp:spPr>
        <a:xfrm>
          <a:off x="3862189" y="2957537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1,15</a:t>
          </a:r>
        </a:p>
      </dsp:txBody>
      <dsp:txXfrm>
        <a:off x="3862189" y="2957537"/>
        <a:ext cx="964409" cy="499328"/>
      </dsp:txXfrm>
    </dsp:sp>
    <dsp:sp modelId="{35DCD713-D7C2-4397-B5EE-F6368B069AD0}">
      <dsp:nvSpPr>
        <dsp:cNvPr id="0" name=""/>
        <dsp:cNvSpPr/>
      </dsp:nvSpPr>
      <dsp:spPr>
        <a:xfrm>
          <a:off x="2711066" y="3126447"/>
          <a:ext cx="867968" cy="180863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1 уровень</a:t>
          </a:r>
        </a:p>
      </dsp:txBody>
      <dsp:txXfrm>
        <a:off x="2711066" y="3126447"/>
        <a:ext cx="867968" cy="180863"/>
      </dsp:txXfrm>
    </dsp:sp>
    <dsp:sp modelId="{C5938F26-24DA-4E11-8EBA-9329CB3D5A3F}">
      <dsp:nvSpPr>
        <dsp:cNvPr id="0" name=""/>
        <dsp:cNvSpPr/>
      </dsp:nvSpPr>
      <dsp:spPr>
        <a:xfrm>
          <a:off x="3885228" y="3645586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1,44</a:t>
          </a:r>
        </a:p>
      </dsp:txBody>
      <dsp:txXfrm>
        <a:off x="3885228" y="3645586"/>
        <a:ext cx="964409" cy="499328"/>
      </dsp:txXfrm>
    </dsp:sp>
    <dsp:sp modelId="{06EEC865-D99B-4C82-A73E-64133C10071F}">
      <dsp:nvSpPr>
        <dsp:cNvPr id="0" name=""/>
        <dsp:cNvSpPr/>
      </dsp:nvSpPr>
      <dsp:spPr>
        <a:xfrm>
          <a:off x="2735098" y="4514103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3 уровень</a:t>
          </a:r>
        </a:p>
      </dsp:txBody>
      <dsp:txXfrm>
        <a:off x="2735098" y="4514103"/>
        <a:ext cx="867968" cy="166442"/>
      </dsp:txXfrm>
    </dsp:sp>
    <dsp:sp modelId="{E2D5BA6F-1813-4AC1-9FE0-0B9A2BEF6D5A}">
      <dsp:nvSpPr>
        <dsp:cNvPr id="0" name=""/>
        <dsp:cNvSpPr/>
      </dsp:nvSpPr>
      <dsp:spPr>
        <a:xfrm>
          <a:off x="3874919" y="4370435"/>
          <a:ext cx="964409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0461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1,4</a:t>
          </a:r>
        </a:p>
      </dsp:txBody>
      <dsp:txXfrm>
        <a:off x="3874919" y="4370435"/>
        <a:ext cx="964409" cy="499328"/>
      </dsp:txXfrm>
    </dsp:sp>
    <dsp:sp modelId="{39D9FEA1-5C18-450E-BD6E-29EA2508ED04}">
      <dsp:nvSpPr>
        <dsp:cNvPr id="0" name=""/>
        <dsp:cNvSpPr/>
      </dsp:nvSpPr>
      <dsp:spPr>
        <a:xfrm>
          <a:off x="2684202" y="3805209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 уровень</a:t>
          </a:r>
        </a:p>
      </dsp:txBody>
      <dsp:txXfrm>
        <a:off x="2684202" y="3805209"/>
        <a:ext cx="867968" cy="166442"/>
      </dsp:txXfrm>
    </dsp:sp>
    <dsp:sp modelId="{ADBFAFC1-282C-451E-86DA-1671B845F645}">
      <dsp:nvSpPr>
        <dsp:cNvPr id="0" name=""/>
        <dsp:cNvSpPr/>
      </dsp:nvSpPr>
      <dsp:spPr>
        <a:xfrm>
          <a:off x="4624558" y="1824896"/>
          <a:ext cx="1128127" cy="49932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046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Обеспеченность на 10000</a:t>
          </a:r>
        </a:p>
      </dsp:txBody>
      <dsp:txXfrm>
        <a:off x="4624558" y="1824896"/>
        <a:ext cx="1128127" cy="499328"/>
      </dsp:txXfrm>
    </dsp:sp>
    <dsp:sp modelId="{8D76D2E4-8545-4FE0-B674-AFCA3B66A722}">
      <dsp:nvSpPr>
        <dsp:cNvPr id="0" name=""/>
        <dsp:cNvSpPr/>
      </dsp:nvSpPr>
      <dsp:spPr>
        <a:xfrm>
          <a:off x="4769781" y="2418570"/>
          <a:ext cx="867968" cy="16644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2,5</a:t>
          </a:r>
        </a:p>
      </dsp:txBody>
      <dsp:txXfrm>
        <a:off x="4769781" y="2418570"/>
        <a:ext cx="867968" cy="166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0F2E-85FA-4707-88A5-1F65BBCC4B94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302F-901B-4567-AF10-C16F0D07B7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59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18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67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* Пациенты  поступающие на плановую госпитализацию должны заранее пройти необходимые исследования по  КВОТАМ , возможно выполнение исследования в день поступления!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197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3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* площадь кабинета врача 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СанПиН 2.6.1.1192-03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632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* площадь кабинета врача 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СанПиН 2.6.1.1192-03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308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6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00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59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56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761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/>
              <a:t>Профилактические и рутинные рентгенодиагностические исследования на 1 и 2 уровне выполняются в достаточном объеме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/>
              <a:t>Имеется дефицит рентгеноскопических методик, связанный с тотальной установкой оборудования без возможности проведения рентгеноскопических исследований желудочно-кишечного тракта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dirty="0"/>
              <a:t>Неэффективность использования имеющихся компьютерных томографов в межрайонных центрах: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Вытегорский</a:t>
            </a:r>
            <a:r>
              <a:rPr lang="ru-RU" sz="1200" dirty="0">
                <a:latin typeface="Arial" panose="020B0604020202020204" pitchFamily="34" charset="0"/>
              </a:rPr>
              <a:t>     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ЦРБ             1221 </a:t>
            </a:r>
            <a:r>
              <a:rPr lang="ru-RU" sz="12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иссл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Сокольский</a:t>
            </a:r>
            <a:r>
              <a:rPr lang="ru-RU" sz="1200" dirty="0">
                <a:latin typeface="Arial" panose="020B0604020202020204" pitchFamily="34" charset="0"/>
              </a:rPr>
              <a:t>       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ЦРБ             1489 </a:t>
            </a:r>
            <a:r>
              <a:rPr lang="ru-RU" sz="12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иссл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Тотемский</a:t>
            </a:r>
            <a:r>
              <a:rPr lang="ru-RU" sz="1200" dirty="0">
                <a:latin typeface="Arial" panose="020B0604020202020204" pitchFamily="34" charset="0"/>
              </a:rPr>
              <a:t>         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ЦРБ             1555 </a:t>
            </a:r>
            <a:r>
              <a:rPr lang="ru-RU" sz="12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иссл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Устюженский    ЦРБ             2043 </a:t>
            </a:r>
            <a:r>
              <a:rPr lang="ru-RU" sz="12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иссл</a:t>
            </a:r>
            <a:r>
              <a:rPr lang="ru-RU" sz="12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200" b="0" i="0" u="none" strike="noStrike" dirty="0">
              <a:effectLst/>
              <a:latin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188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Коэффициент совместительства врачей = число занятых должностей врачей / число физических лиц врачей. Полученное значение коэффициента может говорить о следующем:1,5 и более – врачи работают с перегрузкой, предельное значение;1,4 – оптимальный показатель. </a:t>
            </a:r>
          </a:p>
          <a:p>
            <a:endParaRPr lang="ru-RU" dirty="0"/>
          </a:p>
          <a:p>
            <a:r>
              <a:rPr lang="ru-RU" dirty="0"/>
              <a:t>В статистике не учитывается совмещение по «бригаде» как это реализовано в БУЗ ВО ВОКБ и вероятнее всего и в других ЛПУ</a:t>
            </a:r>
          </a:p>
          <a:p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*</a:t>
            </a:r>
            <a:r>
              <a:rPr lang="ru-RU" sz="1200" dirty="0"/>
              <a:t> Выезд специалиста из другого ЛПУ ½ раза в неделю;  передача с «попутной» машиной данных для анализа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95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Коэффициенты совместительства не учитывают реальные условия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из общего </a:t>
            </a:r>
            <a:r>
              <a:rPr lang="ru-RU" sz="1200" dirty="0" err="1"/>
              <a:t>счисла</a:t>
            </a:r>
            <a:r>
              <a:rPr lang="ru-RU" sz="1200" dirty="0"/>
              <a:t> исследований для ПДО в 2022 году по  линии ОНМК  – 1285  </a:t>
            </a:r>
            <a:r>
              <a:rPr lang="ru-RU" sz="1200" dirty="0" err="1"/>
              <a:t>иссл</a:t>
            </a: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Квоты 2020 г  -81% от плана- </a:t>
            </a:r>
            <a:r>
              <a:rPr lang="ru-RU" sz="1200" dirty="0" err="1"/>
              <a:t>кт</a:t>
            </a:r>
            <a:r>
              <a:rPr lang="ru-RU" sz="1200" dirty="0"/>
              <a:t> и  </a:t>
            </a:r>
            <a:r>
              <a:rPr lang="ru-RU" sz="1200" dirty="0" err="1"/>
              <a:t>мрт</a:t>
            </a:r>
            <a:r>
              <a:rPr lang="ru-RU" sz="1200" dirty="0"/>
              <a:t> - 82%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Исследования по </a:t>
            </a:r>
            <a:r>
              <a:rPr lang="en-US" sz="1200" dirty="0"/>
              <a:t>CITO</a:t>
            </a:r>
            <a:r>
              <a:rPr lang="ru-RU" sz="1200" dirty="0"/>
              <a:t> в ночное время и выходные дни не входят в показатели плановой работы!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71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7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 userDrawn="1">
            <p:extLst>
              <p:ext uri="{D42A27DB-BD31-4B8C-83A1-F6EECF244321}">
                <p14:modId xmlns:p14="http://schemas.microsoft.com/office/powerpoint/2010/main" val="3784022110"/>
              </p:ext>
            </p:extLst>
          </p:nvPr>
        </p:nvGraphicFramePr>
        <p:xfrm>
          <a:off x="431371" y="188640"/>
          <a:ext cx="1152128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 userDrawn="1">
            <p:extLst>
              <p:ext uri="{D42A27DB-BD31-4B8C-83A1-F6EECF244321}">
                <p14:modId xmlns:p14="http://schemas.microsoft.com/office/powerpoint/2010/main" val="2739842016"/>
              </p:ext>
            </p:extLst>
          </p:nvPr>
        </p:nvGraphicFramePr>
        <p:xfrm>
          <a:off x="239350" y="3212977"/>
          <a:ext cx="11684959" cy="3514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220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 userDrawn="1">
            <p:extLst>
              <p:ext uri="{D42A27DB-BD31-4B8C-83A1-F6EECF244321}">
                <p14:modId xmlns:p14="http://schemas.microsoft.com/office/powerpoint/2010/main" val="88442102"/>
              </p:ext>
            </p:extLst>
          </p:nvPr>
        </p:nvGraphicFramePr>
        <p:xfrm>
          <a:off x="143339" y="116632"/>
          <a:ext cx="11861237" cy="323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 userDrawn="1">
            <p:extLst>
              <p:ext uri="{D42A27DB-BD31-4B8C-83A1-F6EECF244321}">
                <p14:modId xmlns:p14="http://schemas.microsoft.com/office/powerpoint/2010/main" val="24861012"/>
              </p:ext>
            </p:extLst>
          </p:nvPr>
        </p:nvGraphicFramePr>
        <p:xfrm>
          <a:off x="-624747" y="3645025"/>
          <a:ext cx="14497611" cy="287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563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 userDrawn="1">
            <p:extLst>
              <p:ext uri="{D42A27DB-BD31-4B8C-83A1-F6EECF244321}">
                <p14:modId xmlns:p14="http://schemas.microsoft.com/office/powerpoint/2010/main" val="37647234"/>
              </p:ext>
            </p:extLst>
          </p:nvPr>
        </p:nvGraphicFramePr>
        <p:xfrm>
          <a:off x="143339" y="116632"/>
          <a:ext cx="11905323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 userDrawn="1">
            <p:extLst>
              <p:ext uri="{D42A27DB-BD31-4B8C-83A1-F6EECF244321}">
                <p14:modId xmlns:p14="http://schemas.microsoft.com/office/powerpoint/2010/main" val="2214775697"/>
              </p:ext>
            </p:extLst>
          </p:nvPr>
        </p:nvGraphicFramePr>
        <p:xfrm>
          <a:off x="143339" y="3501008"/>
          <a:ext cx="11809312" cy="319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940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752060" y="13449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1 271 672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780755" y="175422"/>
            <a:ext cx="2976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Вологодская</a:t>
            </a:r>
            <a:r>
              <a:rPr lang="ru-RU" sz="20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  <a:endParaRPr lang="ru-RU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759519" y="13449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1 198 546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06714" y="175422"/>
            <a:ext cx="2010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</a:t>
            </a:r>
          </a:p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0260130" y="188640"/>
            <a:ext cx="1590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</a:t>
            </a:r>
          </a:p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Хакасия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44992" y="1206474"/>
            <a:ext cx="2464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в 2012 году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208235" y="1344039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1 213 500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432357" y="134403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574 837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15012" y="2027113"/>
            <a:ext cx="2605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Штатных должностей 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рентгенологов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3552567" y="2133631"/>
            <a:ext cx="7859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200,75               271,5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200,75                       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73975" y="2673443"/>
            <a:ext cx="2469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Рентгенологов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 </a:t>
            </a:r>
          </a:p>
          <a:p>
            <a:pPr algn="ctr"/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работников</a:t>
            </a:r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3466284" y="2950442"/>
            <a:ext cx="10236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98                       17                  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122                          48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805936" y="3722549"/>
            <a:ext cx="2547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Штатных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должностей </a:t>
            </a:r>
          </a:p>
          <a:p>
            <a:pPr algn="ctr"/>
            <a:r>
              <a:rPr lang="ru-RU" sz="1800" b="1" baseline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рентгенолаборантов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3898250" y="3861048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367                    433,25</a:t>
            </a:r>
            <a:r>
              <a:rPr lang="ru-RU" sz="18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352                       141,25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854126" y="4469103"/>
            <a:ext cx="2469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Рентгенолаборантов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 </a:t>
            </a: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работников</a:t>
            </a:r>
          </a:p>
        </p:txBody>
      </p:sp>
      <p:sp>
        <p:nvSpPr>
          <p:cNvPr id="33" name="TextBox 32"/>
          <p:cNvSpPr txBox="1"/>
          <p:nvPr userDrawn="1"/>
        </p:nvSpPr>
        <p:spPr>
          <a:xfrm>
            <a:off x="3898249" y="4746102"/>
            <a:ext cx="569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267                     296                         261                        111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23605" y="5445225"/>
            <a:ext cx="28978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</a:t>
            </a:r>
          </a:p>
          <a:p>
            <a:pPr algn="r"/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врачи</a:t>
            </a:r>
          </a:p>
          <a:p>
            <a:pPr algn="r"/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032303" y="5722223"/>
            <a:ext cx="807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49%                    64%</a:t>
            </a:r>
            <a:r>
              <a:rPr lang="ru-RU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61%                      56%                     </a:t>
            </a:r>
          </a:p>
          <a:p>
            <a:r>
              <a:rPr lang="ru-RU" sz="18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73%                    68%                       74%                      78%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287573" y="175422"/>
            <a:ext cx="169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Ярославская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81231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57251" y="1350061"/>
            <a:ext cx="3360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РДК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3 раб. места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2159563" y="1392699"/>
            <a:ext cx="10273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57 (24)               70 (21)               18 (11)                15 (10)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95331" y="1762031"/>
            <a:ext cx="318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Телеуправляемые столы штативы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783632" y="1936533"/>
            <a:ext cx="9169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20(1)                 6                         23 (2)                  7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95336" y="2397247"/>
            <a:ext cx="3192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РДК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1 и 2 раб. места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395953" y="2551135"/>
            <a:ext cx="6428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35 (7)                58 (16)               46 (9)                 24 (11)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71340" y="3105133"/>
            <a:ext cx="2044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ФЛГ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609858" y="3098576"/>
            <a:ext cx="6208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56 (3)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38 (5)                 40 (2)                 12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292443" y="3520316"/>
            <a:ext cx="2135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Пленочные ФЛГ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3371348" y="3520316"/>
            <a:ext cx="6442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(13)              10 (8)                  9 (9)                  14 (7)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453622" y="192381"/>
            <a:ext cx="571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Рентгенодиагностическое оборудование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71341" y="3934286"/>
            <a:ext cx="875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Маммографы</a:t>
            </a:r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23 (3)                22 (5)                 24 (5)                 12 (2)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81212" y="4352580"/>
            <a:ext cx="8385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Компьютерные                  9 (2)                  18 (6)                 10 (2)                  2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томографы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95331" y="5047497"/>
            <a:ext cx="11857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Магнитно-резонансные     2                       5 (1)                    2                           -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томографы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71341" y="5756032"/>
            <a:ext cx="90150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процент</a:t>
            </a: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оборудования                    29,2%                 41,5%                 26%                  31% </a:t>
            </a:r>
          </a:p>
          <a:p>
            <a:pPr algn="l"/>
            <a:r>
              <a:rPr lang="ru-RU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тарше 10 лет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87024" y="675388"/>
            <a:ext cx="8886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                                   Вологодская    Ярославская     Архангельская    Республика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аппаратов                            область            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Хакасия</a:t>
            </a:r>
          </a:p>
        </p:txBody>
      </p:sp>
    </p:spTree>
    <p:extLst>
      <p:ext uri="{BB962C8B-B14F-4D97-AF65-F5344CB8AC3E}">
        <p14:creationId xmlns:p14="http://schemas.microsoft.com/office/powerpoint/2010/main" val="298106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639616" y="2445568"/>
            <a:ext cx="55011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6279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45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29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34480" y="1124744"/>
            <a:ext cx="103931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службы </a:t>
            </a:r>
          </a:p>
          <a:p>
            <a:pPr algn="ctr"/>
            <a:r>
              <a:rPr lang="ru-RU" sz="5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лучевой диагностики Вологодской области </a:t>
            </a:r>
          </a:p>
          <a:p>
            <a:pPr algn="ctr"/>
            <a:r>
              <a:rPr lang="ru-RU" sz="5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 2012 года</a:t>
            </a:r>
          </a:p>
        </p:txBody>
      </p:sp>
    </p:spTree>
    <p:extLst>
      <p:ext uri="{BB962C8B-B14F-4D97-AF65-F5344CB8AC3E}">
        <p14:creationId xmlns:p14="http://schemas.microsoft.com/office/powerpoint/2010/main" val="30684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34480" y="188640"/>
            <a:ext cx="103931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31371" y="332657"/>
            <a:ext cx="114252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КАДРЫ</a:t>
            </a:r>
          </a:p>
          <a:p>
            <a:pPr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физических лиц основных работников на занимаемых должностях в целом по учреждениям</a:t>
            </a:r>
          </a:p>
          <a:p>
            <a:pPr algn="l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                              </a:t>
            </a:r>
            <a:r>
              <a:rPr lang="ru-RU" sz="32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98   (-3)   </a:t>
            </a:r>
          </a:p>
          <a:p>
            <a:pPr algn="l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267 (+7)</a:t>
            </a:r>
          </a:p>
          <a:p>
            <a:pPr algn="l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Штатных должностей всего</a:t>
            </a:r>
          </a:p>
          <a:p>
            <a:pPr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l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                                 200,75   (+6.0)</a:t>
            </a:r>
          </a:p>
          <a:p>
            <a:pPr algn="l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367        (+1,5)</a:t>
            </a:r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52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934480" y="188640"/>
            <a:ext cx="103931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535527" y="620688"/>
            <a:ext cx="1132925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штатных должностей физическими лицами 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                                48,8%   (-3,1%)  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72,8%   (+1,7%)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совместительства 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                                                 1,8  (+0,1) </a:t>
            </a: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1,3 </a:t>
            </a:r>
          </a:p>
        </p:txBody>
      </p:sp>
    </p:spTree>
    <p:extLst>
      <p:ext uri="{BB962C8B-B14F-4D97-AF65-F5344CB8AC3E}">
        <p14:creationId xmlns:p14="http://schemas.microsoft.com/office/powerpoint/2010/main" val="225448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15414" y="908721"/>
            <a:ext cx="703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Врачи                                                                   99%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Рентгенолаборанты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96,3%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34479" y="1727017"/>
            <a:ext cx="111141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общего числа врачей  аттестовано                        64,1%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категория  -  19         человек 	   (18,4%)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               -  38        человек         (36,9%)</a:t>
            </a:r>
          </a:p>
          <a:p>
            <a:r>
              <a:rPr lang="en-US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              -   9         человек         (8,7%)</a:t>
            </a:r>
          </a:p>
          <a:p>
            <a:endParaRPr lang="ru-RU" sz="24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общего числа </a:t>
            </a:r>
            <a:r>
              <a:rPr lang="ru-RU" sz="2400" b="1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рентгенолаборантов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аттестовано  65,9%</a:t>
            </a: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них: </a:t>
            </a: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категория  -  25	  человек           (9,3%)</a:t>
            </a:r>
          </a:p>
          <a:p>
            <a:r>
              <a:rPr lang="en-US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               - 112	  человек           (41,5%)	</a:t>
            </a:r>
          </a:p>
          <a:p>
            <a:r>
              <a:rPr lang="en-US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категория               -  41        человек         (15,2%)</a:t>
            </a:r>
          </a:p>
          <a:p>
            <a:endParaRPr lang="ru-RU" sz="2400" b="1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679510" y="116632"/>
            <a:ext cx="6714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Сертифицированные специалисты</a:t>
            </a:r>
          </a:p>
        </p:txBody>
      </p:sp>
    </p:spTree>
    <p:extLst>
      <p:ext uri="{BB962C8B-B14F-4D97-AF65-F5344CB8AC3E}">
        <p14:creationId xmlns:p14="http://schemas.microsoft.com/office/powerpoint/2010/main" val="30277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335360" y="260648"/>
            <a:ext cx="11617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программе «Модернизация»</a:t>
            </a:r>
            <a:r>
              <a:rPr lang="ru-RU" sz="2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2012 году было поставлено: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980728"/>
            <a:ext cx="114252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Рентгенодиагностические комплексы: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3 рабочих места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 5 единиц</a:t>
            </a:r>
          </a:p>
          <a:p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рабочих места   - 2 единицы</a:t>
            </a:r>
          </a:p>
          <a:p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Спиральные компьютерные томографы – 4 единицы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Комплексы для  цифровой беспленочной радиографии – 19 единиц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27382" y="2504222"/>
            <a:ext cx="6837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целевой  программе «Лучевая диагностика»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27381" y="3140968"/>
            <a:ext cx="70621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Рентгенодиагностические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комплексы на 3 рабочих места – 2 единицы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флюорографические установки  - 3 единицы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Дентальные рентгеновские аппараты – 3 единицы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Маммографические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аппараты – 2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единицы</a:t>
            </a:r>
          </a:p>
          <a:p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Проявочные машины – 2 единицы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66206" y="4637970"/>
            <a:ext cx="7814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дополнительно выделенные средства приобретено: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13175" y="5229200"/>
            <a:ext cx="7062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Рентгенодиагностические комплексы на 3 рабочих места – 3 единицы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Передвижные рентгеновские аппараты типа С-дуга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единицы</a:t>
            </a:r>
          </a:p>
          <a:p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Передвижные палатные аппараты – 3 единицы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5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897012" y="533052"/>
            <a:ext cx="10561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РЕНТГЕНОДИАГНОСТИЧЕСКИЕ</a:t>
            </a:r>
            <a:r>
              <a:rPr lang="ru-RU" sz="2000" b="1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КОМПЛЕКСЫ</a:t>
            </a:r>
            <a:endParaRPr lang="ru-RU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3887756" y="48640"/>
            <a:ext cx="3212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86992" y="931769"/>
            <a:ext cx="804091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ВСЕГО              СТАРШЕ 10 ЛЕТ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ТЕЛЕУПРАВЛЯЕМЫЕ                              20 (+2)             1   шт.      5%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3 РАБОЧИХ МЕСТА                            57 (-4)              24 шт.      42% (-20%)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РАБОЧИХ МЕСТА                            31                     7   шт.      22%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РАБОЧЕЕ МЕСТО                            4                         -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ФЛЮОРОГРАФЫ                                       71                     16 шт.      23%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ПЛЕНОЧНЫЕ                                     15 (-8)               13 шт.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ЦИФРОВЫЕ                                        56 (+4)               3 шт. (+2)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МАММОГРАФЫ                                        23 (+2)                3 шт. (+2) 13%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ИЗ НИХ ЦИФРОВЫЕ                        5 (+2)                 1 шт. (+1)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КОМПЬЮТЕРНЫЕ                                   10 (+2)                1шт.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ТОМОГРАФЫ                         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АНГИОГРАФИЧЕСКИЕ   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КОМПЛЕКСЫ                                     2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 – ТОМОГРАФЫ                                    2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ЦИФРОВОЙ                             11 (+6)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РАДИОГРАФИИ)</a:t>
            </a:r>
          </a:p>
        </p:txBody>
      </p:sp>
    </p:spTree>
    <p:extLst>
      <p:ext uri="{BB962C8B-B14F-4D97-AF65-F5344CB8AC3E}">
        <p14:creationId xmlns:p14="http://schemas.microsoft.com/office/powerpoint/2010/main" val="373781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27381" y="11220"/>
            <a:ext cx="113292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ДЕЯТЕЛЬНОСТИ СЛУЖБЫ</a:t>
            </a:r>
          </a:p>
        </p:txBody>
      </p:sp>
      <p:graphicFrame>
        <p:nvGraphicFramePr>
          <p:cNvPr id="4" name="Диаграмма 3"/>
          <p:cNvGraphicFramePr/>
          <p:nvPr userDrawn="1">
            <p:extLst>
              <p:ext uri="{D42A27DB-BD31-4B8C-83A1-F6EECF244321}">
                <p14:modId xmlns:p14="http://schemas.microsoft.com/office/powerpoint/2010/main" val="1205984836"/>
              </p:ext>
            </p:extLst>
          </p:nvPr>
        </p:nvGraphicFramePr>
        <p:xfrm>
          <a:off x="752593" y="332657"/>
          <a:ext cx="10878835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 userDrawn="1">
            <p:extLst>
              <p:ext uri="{D42A27DB-BD31-4B8C-83A1-F6EECF244321}">
                <p14:modId xmlns:p14="http://schemas.microsoft.com/office/powerpoint/2010/main" val="2508142986"/>
              </p:ext>
            </p:extLst>
          </p:nvPr>
        </p:nvGraphicFramePr>
        <p:xfrm>
          <a:off x="719403" y="3645025"/>
          <a:ext cx="10945216" cy="255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 userDrawn="1"/>
        </p:nvSpPr>
        <p:spPr>
          <a:xfrm>
            <a:off x="375898" y="6202178"/>
            <a:ext cx="1148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рентгенограмм выполненных 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цифровом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формате по сравнению с 2011 годом выросло на  19%. </a:t>
            </a:r>
          </a:p>
        </p:txBody>
      </p:sp>
    </p:spTree>
    <p:extLst>
      <p:ext uri="{BB962C8B-B14F-4D97-AF65-F5344CB8AC3E}">
        <p14:creationId xmlns:p14="http://schemas.microsoft.com/office/powerpoint/2010/main" val="359943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47000"/>
            <a:lum/>
          </a:blip>
          <a:srcRect/>
          <a:stretch>
            <a:fillRect l="-60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05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4800" b="0" kern="1200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anose="02020603050405020304" pitchFamily="18" charset="0"/>
          <a:ea typeface="Batang" panose="02030600000101010101" pitchFamily="18" charset="-127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3" name="TextBox 7">
            <a:extLst>
              <a:ext uri="{FF2B5EF4-FFF2-40B4-BE49-F238E27FC236}">
                <a16:creationId xmlns="" xmlns:a16="http://schemas.microsoft.com/office/drawing/2014/main" id="{8F25D0C2-500E-4CE0-9750-31D728C5F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7152" y="5491229"/>
            <a:ext cx="4781546" cy="85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54" b="1" dirty="0">
                <a:latin typeface="Times New Roman" pitchFamily="18" charset="0"/>
                <a:cs typeface="Times New Roman" pitchFamily="18" charset="0"/>
              </a:rPr>
              <a:t>Заведующий рентгенологическим  отделением  </a:t>
            </a:r>
          </a:p>
          <a:p>
            <a:pPr algn="ctr" eaLnBrk="1" hangingPunct="1"/>
            <a:r>
              <a:rPr lang="ru-RU" altLang="ru-RU" sz="1654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654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654" b="1" dirty="0" err="1">
                <a:latin typeface="Times New Roman" pitchFamily="18" charset="0"/>
                <a:cs typeface="Times New Roman" pitchFamily="18" charset="0"/>
              </a:rPr>
              <a:t>Кузис</a:t>
            </a:r>
            <a:r>
              <a:rPr lang="ru-RU" altLang="ru-RU" sz="1654" b="1" dirty="0">
                <a:latin typeface="Times New Roman" pitchFamily="18" charset="0"/>
                <a:cs typeface="Times New Roman" pitchFamily="18" charset="0"/>
              </a:rPr>
              <a:t> Вячеслав Викторович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EDE2057-2CF9-431B-8673-EE9B823961F2}"/>
              </a:ext>
            </a:extLst>
          </p:cNvPr>
          <p:cNvSpPr txBox="1"/>
          <p:nvPr/>
        </p:nvSpPr>
        <p:spPr>
          <a:xfrm>
            <a:off x="2105171" y="1747733"/>
            <a:ext cx="79816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800" b="1" dirty="0" smtClean="0">
                <a:cs typeface="Times New Roman" pitchFamily="18" charset="0"/>
              </a:rPr>
              <a:t>Развитие направления медицинской помощи по профилю «Рентгенология» в Вологодской области и Б</a:t>
            </a:r>
            <a:r>
              <a:rPr lang="ru-RU" b="1" dirty="0" smtClean="0">
                <a:cs typeface="Times New Roman" panose="02020603050405020304" pitchFamily="18" charset="0"/>
              </a:rPr>
              <a:t>УЗ </a:t>
            </a:r>
            <a:r>
              <a:rPr lang="ru-RU" b="1" dirty="0">
                <a:cs typeface="Times New Roman" panose="02020603050405020304" pitchFamily="18" charset="0"/>
              </a:rPr>
              <a:t>ВО «</a:t>
            </a:r>
            <a:r>
              <a:rPr lang="ru-RU" b="1" dirty="0" smtClean="0">
                <a:cs typeface="Times New Roman" panose="02020603050405020304" pitchFamily="18" charset="0"/>
              </a:rPr>
              <a:t>Вологодская областная клиническая больница»</a:t>
            </a:r>
            <a:r>
              <a:rPr lang="ru-RU" sz="1800" b="1" dirty="0" smtClean="0">
                <a:cs typeface="Times New Roman" pitchFamily="18" charset="0"/>
              </a:rPr>
              <a:t>  </a:t>
            </a:r>
            <a:endParaRPr lang="ru-RU" sz="1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25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4326" y="1"/>
            <a:ext cx="1317674" cy="1149012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BCB68805-84D1-4670-B861-91FA1ACD3668}"/>
              </a:ext>
            </a:extLst>
          </p:cNvPr>
          <p:cNvSpPr/>
          <p:nvPr/>
        </p:nvSpPr>
        <p:spPr>
          <a:xfrm>
            <a:off x="3609973" y="125950"/>
            <a:ext cx="4121834" cy="4065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Основные проблемы 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5F11ACF8-DF92-4115-BF9B-97B8BE0481C5}"/>
              </a:ext>
            </a:extLst>
          </p:cNvPr>
          <p:cNvSpPr/>
          <p:nvPr/>
        </p:nvSpPr>
        <p:spPr>
          <a:xfrm>
            <a:off x="225083" y="900556"/>
            <a:ext cx="1737360" cy="6539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200" b="1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Радиологическая информационная  система  (</a:t>
            </a:r>
            <a:r>
              <a:rPr lang="en-US" sz="1200" b="1" i="0" dirty="0">
                <a:solidFill>
                  <a:srgbClr val="111111"/>
                </a:solidFill>
                <a:effectLst/>
                <a:latin typeface="roboto" panose="020B0604020202020204" pitchFamily="2" charset="0"/>
              </a:rPr>
              <a:t>RIS)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EE358FE0-120E-4BA3-B8E3-9FE8A7A137F2}"/>
              </a:ext>
            </a:extLst>
          </p:cNvPr>
          <p:cNvSpPr/>
          <p:nvPr/>
        </p:nvSpPr>
        <p:spPr>
          <a:xfrm>
            <a:off x="9622653" y="2739918"/>
            <a:ext cx="226357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Недостаточные темпы обновления оборудования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45B52A24-2822-4F7A-8618-4551841276DF}"/>
              </a:ext>
            </a:extLst>
          </p:cNvPr>
          <p:cNvSpPr/>
          <p:nvPr/>
        </p:nvSpPr>
        <p:spPr>
          <a:xfrm>
            <a:off x="2569346" y="900556"/>
            <a:ext cx="2337574" cy="9143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Механизм организации удаленной работы рентгенологов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7CD4C83D-E3C4-497E-A99E-FAAE1F91792F}"/>
              </a:ext>
            </a:extLst>
          </p:cNvPr>
          <p:cNvSpPr/>
          <p:nvPr/>
        </p:nvSpPr>
        <p:spPr>
          <a:xfrm>
            <a:off x="5657409" y="1015975"/>
            <a:ext cx="2337574" cy="4065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Дефицит кадров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4F147CF-3E37-4D9F-B004-11CC42203A2B}"/>
              </a:ext>
            </a:extLst>
          </p:cNvPr>
          <p:cNvSpPr txBox="1"/>
          <p:nvPr/>
        </p:nvSpPr>
        <p:spPr>
          <a:xfrm>
            <a:off x="77372" y="6399957"/>
            <a:ext cx="1193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/>
              <a:t>* Коэффициент совместительства врачей = число занятых должностей врачей / число физических лиц врачей. Полученное значение коэффициента может говорить о следующем:1,5 и более – врачи работают с перегрузкой, предельное значение;1,4 – оптимальный показатель.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5F90325D-72AA-4D7D-B6FE-1CE5216CCC86}"/>
              </a:ext>
            </a:extLst>
          </p:cNvPr>
          <p:cNvSpPr txBox="1"/>
          <p:nvPr/>
        </p:nvSpPr>
        <p:spPr>
          <a:xfrm>
            <a:off x="146470" y="2158190"/>
            <a:ext cx="1980147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/>
              <a:t>Имеющаяся сеть с ЦАМИ имеет </a:t>
            </a:r>
            <a:r>
              <a:rPr lang="ru-RU" sz="1000" dirty="0" err="1"/>
              <a:t>демонтрационно</a:t>
            </a:r>
            <a:r>
              <a:rPr lang="ru-RU" sz="1000" dirty="0"/>
              <a:t>-консультативный характер, в существующем виде пригодна только, как хранилище исследований, обеспечивает консультативный доступ к исследованиям через веб интерфейс.</a:t>
            </a:r>
          </a:p>
          <a:p>
            <a:endParaRPr lang="ru-RU" sz="1000" dirty="0"/>
          </a:p>
          <a:p>
            <a:r>
              <a:rPr lang="ru-RU" sz="1000" dirty="0"/>
              <a:t>Для потоковой работы не подходит в виду низкого качества  открывающихся в веб интерфейсе изображений и низкой скорости работы интерфейса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501E5F7-B05F-411A-AB5F-C1CA1840F613}"/>
              </a:ext>
            </a:extLst>
          </p:cNvPr>
          <p:cNvSpPr txBox="1"/>
          <p:nvPr/>
        </p:nvSpPr>
        <p:spPr>
          <a:xfrm>
            <a:off x="2454345" y="2149955"/>
            <a:ext cx="24055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dirty="0"/>
              <a:t>При отсутствие основного работника используются компромиссные варианты организации  диагностики при которых резко удлиняется время анализа проведенных исследований*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E1DC80D-85F1-4179-A3F7-A3A4658AA43E}"/>
              </a:ext>
            </a:extLst>
          </p:cNvPr>
          <p:cNvSpPr txBox="1"/>
          <p:nvPr/>
        </p:nvSpPr>
        <p:spPr>
          <a:xfrm>
            <a:off x="5349648" y="1641751"/>
            <a:ext cx="3208251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1" dirty="0"/>
              <a:t>ЛПУ в которых нет физических лиц основных работников - рентгенологов: </a:t>
            </a:r>
            <a:endParaRPr lang="ru-RU" sz="1000" dirty="0"/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Белозерский,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Вожегодский,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Кадуйский,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Междуреченский,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Нюксенский,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Сямженский,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Усть-Кубинский, ЦРБ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г.Вологда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  Гор. поликлиника 5 (</a:t>
            </a: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п.Молочное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г.Череповец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       </a:t>
            </a: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Гор.поликлиника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7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г.Череповец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Детская поликлиника 3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Областные ЛПУ,    Инфекционная больница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Областные ЛПУ,    Офтальмологическая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Областные ЛПУ,    Госпиталь ветеранов ВОВ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algn="ctr"/>
            <a:endParaRPr lang="ru-RU" sz="2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78431FB0-3F4A-4961-9A5B-F725897DC4B2}"/>
              </a:ext>
            </a:extLst>
          </p:cNvPr>
          <p:cNvSpPr txBox="1"/>
          <p:nvPr/>
        </p:nvSpPr>
        <p:spPr>
          <a:xfrm>
            <a:off x="5349648" y="4197662"/>
            <a:ext cx="328796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ЛПУ с наиболее высокими коэффициентами совместительства: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ru-RU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Велико-</a:t>
            </a: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Устюгский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ЦРБ                        3,1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Вологодский, ЦРБ                                 3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Вытегорский, ЦРБ                                1,8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Тотемский, ЦРБ                                    3,8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г.Вологда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Городская больница 1        2,2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г.Вологда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Городская поликлиника 3   1,7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г.Череповец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Больница Северсталь    1,7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г.Череповец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Гор.поликлиника</a:t>
            </a: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1          2,4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Областные ЛПУ, ВОКБ                         1,8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Областные ЛПУ, ВОДКБ                       3,6</a:t>
            </a:r>
            <a:endParaRPr lang="ru-RU" sz="10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63AA7CE-B202-4278-B138-771F284BCE7D}"/>
              </a:ext>
            </a:extLst>
          </p:cNvPr>
          <p:cNvSpPr txBox="1"/>
          <p:nvPr/>
        </p:nvSpPr>
        <p:spPr>
          <a:xfrm>
            <a:off x="2454345" y="3429000"/>
            <a:ext cx="254593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Отсутствие тарифа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Отсутствие сетевых возможностей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Не определены варианты  оформления трудоустройства</a:t>
            </a:r>
          </a:p>
          <a:p>
            <a:endParaRPr lang="ru-RU" sz="10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E60AAE16-6560-4EE2-ACD3-DA159E4A9D4F}"/>
              </a:ext>
            </a:extLst>
          </p:cNvPr>
          <p:cNvSpPr/>
          <p:nvPr/>
        </p:nvSpPr>
        <p:spPr>
          <a:xfrm>
            <a:off x="8831963" y="609800"/>
            <a:ext cx="190872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Неэффективное использование оборудования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="" xmlns:a16="http://schemas.microsoft.com/office/drawing/2014/main" id="{DC03DD88-88E4-4F70-BF44-BFE4651F41C1}"/>
              </a:ext>
            </a:extLst>
          </p:cNvPr>
          <p:cNvCxnSpPr>
            <a:cxnSpLocks/>
          </p:cNvCxnSpPr>
          <p:nvPr/>
        </p:nvCxnSpPr>
        <p:spPr>
          <a:xfrm>
            <a:off x="7920111" y="574507"/>
            <a:ext cx="1505243" cy="22829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C4FAE0E8-5442-4142-AFE1-0852DA028538}"/>
              </a:ext>
            </a:extLst>
          </p:cNvPr>
          <p:cNvCxnSpPr>
            <a:cxnSpLocks/>
          </p:cNvCxnSpPr>
          <p:nvPr/>
        </p:nvCxnSpPr>
        <p:spPr>
          <a:xfrm>
            <a:off x="7983415" y="439525"/>
            <a:ext cx="689317" cy="3672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="" xmlns:a16="http://schemas.microsoft.com/office/drawing/2014/main" id="{F8E1028A-97D5-47BF-B62C-6D36CC73D0EB}"/>
              </a:ext>
            </a:extLst>
          </p:cNvPr>
          <p:cNvCxnSpPr>
            <a:cxnSpLocks/>
          </p:cNvCxnSpPr>
          <p:nvPr/>
        </p:nvCxnSpPr>
        <p:spPr>
          <a:xfrm>
            <a:off x="6872627" y="623134"/>
            <a:ext cx="0" cy="1836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="" xmlns:a16="http://schemas.microsoft.com/office/drawing/2014/main" id="{74B8E6D1-7CDE-4C5E-8D5E-78C6A339BEFC}"/>
              </a:ext>
            </a:extLst>
          </p:cNvPr>
          <p:cNvCxnSpPr>
            <a:cxnSpLocks/>
          </p:cNvCxnSpPr>
          <p:nvPr/>
        </p:nvCxnSpPr>
        <p:spPr>
          <a:xfrm>
            <a:off x="4324030" y="639378"/>
            <a:ext cx="0" cy="1836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="" xmlns:a16="http://schemas.microsoft.com/office/drawing/2014/main" id="{EFDC7A91-0E50-47EC-8AB3-7BCE410ADC8F}"/>
              </a:ext>
            </a:extLst>
          </p:cNvPr>
          <p:cNvCxnSpPr>
            <a:cxnSpLocks/>
          </p:cNvCxnSpPr>
          <p:nvPr/>
        </p:nvCxnSpPr>
        <p:spPr>
          <a:xfrm flipH="1">
            <a:off x="1962443" y="439525"/>
            <a:ext cx="1420837" cy="3360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81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3" name="Скругленный прямоугольник 3">
            <a:extLst>
              <a:ext uri="{FF2B5EF4-FFF2-40B4-BE49-F238E27FC236}">
                <a16:creationId xmlns="" xmlns:a16="http://schemas.microsoft.com/office/drawing/2014/main" id="{FE7BCDAC-6F95-4D4C-A9DF-AD1FA4152757}"/>
              </a:ext>
            </a:extLst>
          </p:cNvPr>
          <p:cNvSpPr/>
          <p:nvPr/>
        </p:nvSpPr>
        <p:spPr>
          <a:xfrm>
            <a:off x="569742" y="182348"/>
            <a:ext cx="10098126" cy="5913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Рентгенологическое отделение БУЗ ВО ВОКБ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74B5EBD1-C92F-4FBC-8BEC-EF737F218D83}"/>
              </a:ext>
            </a:extLst>
          </p:cNvPr>
          <p:cNvSpPr/>
          <p:nvPr/>
        </p:nvSpPr>
        <p:spPr>
          <a:xfrm>
            <a:off x="417276" y="3626695"/>
            <a:ext cx="5741383" cy="32313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      Оснащение</a:t>
            </a:r>
            <a:r>
              <a:rPr lang="ru-RU" sz="1200" dirty="0"/>
              <a:t>: </a:t>
            </a:r>
          </a:p>
          <a:p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1 РДК на 3 </a:t>
            </a:r>
            <a:r>
              <a:rPr lang="ru-RU" sz="1200" dirty="0" err="1"/>
              <a:t>р.м</a:t>
            </a:r>
            <a:r>
              <a:rPr lang="ru-RU" sz="1200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5 РДК телеуправляемых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1 ФЛГ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1 </a:t>
            </a:r>
            <a:r>
              <a:rPr lang="ru-RU" sz="1200" dirty="0" err="1"/>
              <a:t>Ортопантомограф</a:t>
            </a:r>
            <a:r>
              <a:rPr lang="ru-RU" sz="12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4 кабинета рентгенодиагностики и перинатальный центр </a:t>
            </a:r>
          </a:p>
          <a:p>
            <a:r>
              <a:rPr lang="ru-RU" sz="1200" dirty="0"/>
              <a:t>      оснащены системами цифровой радиографии                    - 75% старше 10 лет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6 палатных аппаратов                                                              -  50% старше 10 лет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2 компьютерных томографа                                                    - 50% старше 10 лет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Кабинет МРТ (установка нового оборудования)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Сервер </a:t>
            </a:r>
            <a:r>
              <a:rPr lang="en-US" sz="1200" dirty="0"/>
              <a:t>IMPAX</a:t>
            </a:r>
            <a:r>
              <a:rPr lang="ru-RU" sz="1200" dirty="0"/>
              <a:t>, старше 10 лет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</p:txBody>
      </p:sp>
      <p:sp>
        <p:nvSpPr>
          <p:cNvPr id="10" name="Правая фигурная скобка 9">
            <a:extLst>
              <a:ext uri="{FF2B5EF4-FFF2-40B4-BE49-F238E27FC236}">
                <a16:creationId xmlns="" xmlns:a16="http://schemas.microsoft.com/office/drawing/2014/main" id="{10EF96EF-3762-4A0F-8756-9226D1EC8D7B}"/>
              </a:ext>
            </a:extLst>
          </p:cNvPr>
          <p:cNvSpPr/>
          <p:nvPr/>
        </p:nvSpPr>
        <p:spPr>
          <a:xfrm>
            <a:off x="2744431" y="4231611"/>
            <a:ext cx="169164" cy="504119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6188DF0-8C0F-47C4-A2FC-821D3381B6A9}"/>
              </a:ext>
            </a:extLst>
          </p:cNvPr>
          <p:cNvSpPr txBox="1"/>
          <p:nvPr/>
        </p:nvSpPr>
        <p:spPr>
          <a:xfrm>
            <a:off x="415422" y="928602"/>
            <a:ext cx="46580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Состав: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7 рентгенодиагностических кабинетов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Перинатальный центр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2 кабинета компьютерной томографии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Кабинет МРТ</a:t>
            </a:r>
          </a:p>
          <a:p>
            <a:endParaRPr lang="ru-RU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3086200-3DA0-4E1C-AD34-E47D6EA146E4}"/>
              </a:ext>
            </a:extLst>
          </p:cNvPr>
          <p:cNvSpPr txBox="1"/>
          <p:nvPr/>
        </p:nvSpPr>
        <p:spPr>
          <a:xfrm>
            <a:off x="4220308" y="979714"/>
            <a:ext cx="72279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Кадровый состав: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8 врачей рентгенологов (1 в д/отпуске), коэффициент совместительства 1,8 (2022)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трое  аттестованы на высшую категорию, 1 на вторую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/>
              <a:t>8 рентгенолаборантов, коэффициент совместительства 1,1 (2022)</a:t>
            </a:r>
          </a:p>
          <a:p>
            <a:r>
              <a:rPr lang="ru-RU" sz="1400" dirty="0"/>
              <a:t>       двое аттестованы на 1 категорию, один  на </a:t>
            </a:r>
            <a:r>
              <a:rPr lang="ru-RU" sz="1400" dirty="0" smtClean="0"/>
              <a:t>вторую</a:t>
            </a:r>
            <a:endParaRPr lang="ru-RU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4A08173-0B5C-4571-AADD-9F24BBAF3696}"/>
              </a:ext>
            </a:extLst>
          </p:cNvPr>
          <p:cNvSpPr txBox="1"/>
          <p:nvPr/>
        </p:nvSpPr>
        <p:spPr>
          <a:xfrm>
            <a:off x="2994310" y="4344946"/>
            <a:ext cx="25392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100% оборудования старше 10 лет</a:t>
            </a:r>
          </a:p>
          <a:p>
            <a:endParaRPr lang="ru-RU" sz="105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78D887E9-5467-4B67-B12C-F4536968722E}"/>
              </a:ext>
            </a:extLst>
          </p:cNvPr>
          <p:cNvSpPr txBox="1"/>
          <p:nvPr/>
        </p:nvSpPr>
        <p:spPr>
          <a:xfrm>
            <a:off x="569742" y="2339204"/>
            <a:ext cx="11085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Врачи рентгенологи совмещают в составе операционного отделения, обеспечивая круглосуточную работу кабинета рентгеновской компьютерной томографии и рентгенодиагностического кабинета ПДО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Рентгенолаборанты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совмещают в отделении экстренной неотложной помощи, обеспечивая круглосуточную рентгенодиагностику пациентам всех реанимационных отделений, перинатальному центру и  ПДО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C3187F1-C9D2-4136-8764-579663AAC2F8}"/>
              </a:ext>
            </a:extLst>
          </p:cNvPr>
          <p:cNvSpPr txBox="1"/>
          <p:nvPr/>
        </p:nvSpPr>
        <p:spPr>
          <a:xfrm>
            <a:off x="569742" y="3318918"/>
            <a:ext cx="99275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На безе отделения проводится первичная учеба и циклы усовершенствования рентгенолаборантов</a:t>
            </a:r>
          </a:p>
        </p:txBody>
      </p:sp>
    </p:spTree>
    <p:extLst>
      <p:ext uri="{BB962C8B-B14F-4D97-AF65-F5344CB8AC3E}">
        <p14:creationId xmlns:p14="http://schemas.microsoft.com/office/powerpoint/2010/main" val="36545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EB70F8B8-FDB1-44E6-A3CB-56303C19A416}"/>
              </a:ext>
            </a:extLst>
          </p:cNvPr>
          <p:cNvSpPr/>
          <p:nvPr/>
        </p:nvSpPr>
        <p:spPr>
          <a:xfrm>
            <a:off x="553330" y="101991"/>
            <a:ext cx="11230708" cy="5802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Arial Unicode MS"/>
              </a:rPr>
              <a:t>Показатели выполненной отделением работы за  2018-2022гг.</a:t>
            </a:r>
          </a:p>
          <a:p>
            <a:pPr algn="ctr"/>
            <a:endParaRPr lang="ru-RU" sz="1000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22E9D385-9211-4AD8-B24E-268E7BC34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199257"/>
              </p:ext>
            </p:extLst>
          </p:nvPr>
        </p:nvGraphicFramePr>
        <p:xfrm>
          <a:off x="287219" y="1330304"/>
          <a:ext cx="3110130" cy="4582550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48973">
                  <a:extLst>
                    <a:ext uri="{9D8B030D-6E8A-4147-A177-3AD203B41FA5}">
                      <a16:colId xmlns="" xmlns:a16="http://schemas.microsoft.com/office/drawing/2014/main" val="1951584047"/>
                    </a:ext>
                  </a:extLst>
                </a:gridCol>
                <a:gridCol w="756842">
                  <a:extLst>
                    <a:ext uri="{9D8B030D-6E8A-4147-A177-3AD203B41FA5}">
                      <a16:colId xmlns="" xmlns:a16="http://schemas.microsoft.com/office/drawing/2014/main" val="2777859802"/>
                    </a:ext>
                  </a:extLst>
                </a:gridCol>
                <a:gridCol w="1104315">
                  <a:extLst>
                    <a:ext uri="{9D8B030D-6E8A-4147-A177-3AD203B41FA5}">
                      <a16:colId xmlns="" xmlns:a16="http://schemas.microsoft.com/office/drawing/2014/main" val="2420335043"/>
                    </a:ext>
                  </a:extLst>
                </a:gridCol>
              </a:tblGrid>
              <a:tr h="81405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 Тип исследований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Всего </a:t>
                      </a:r>
                      <a:r>
                        <a:rPr lang="ru-RU" sz="1200" dirty="0" err="1">
                          <a:effectLst/>
                        </a:rPr>
                        <a:t>иссл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3509406"/>
                  </a:ext>
                </a:extLst>
              </a:tr>
              <a:tr h="251233">
                <a:tc rowSpan="5">
                  <a:txBody>
                    <a:bodyPr/>
                    <a:lstStyle/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Рентген  исследования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25937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7595582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27492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4905920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2020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22565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3079208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30478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3883392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27329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4908823"/>
                  </a:ext>
                </a:extLst>
              </a:tr>
              <a:tr h="251233">
                <a:tc rowSpan="5">
                  <a:txBody>
                    <a:bodyPr/>
                    <a:lstStyle/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МРТ</a:t>
                      </a:r>
                    </a:p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 smtClean="0">
                          <a:effectLst/>
                        </a:rPr>
                        <a:t>исследования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4926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111086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4200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8677972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1716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9721790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3179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1184901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5330771"/>
                  </a:ext>
                </a:extLst>
              </a:tr>
              <a:tr h="251233">
                <a:tc rowSpan="5">
                  <a:txBody>
                    <a:bodyPr/>
                    <a:lstStyle/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 marL="76200" algn="ctr">
                        <a:lnSpc>
                          <a:spcPts val="1200"/>
                        </a:lnSpc>
                      </a:pPr>
                      <a:r>
                        <a:rPr lang="ru-RU" sz="1200" dirty="0">
                          <a:effectLst/>
                        </a:rPr>
                        <a:t>КТ </a:t>
                      </a:r>
                      <a:r>
                        <a:rPr lang="ru-RU" sz="1200" dirty="0" smtClean="0">
                          <a:effectLst/>
                        </a:rPr>
                        <a:t>исследования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6584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3452323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2019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7447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96753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9756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2493421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13414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9740346"/>
                  </a:ext>
                </a:extLst>
              </a:tr>
              <a:tr h="251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13676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35634" marR="35634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199252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1A715FE-989A-4726-9ED1-4D80249509FB}"/>
              </a:ext>
            </a:extLst>
          </p:cNvPr>
          <p:cNvSpPr txBox="1"/>
          <p:nvPr/>
        </p:nvSpPr>
        <p:spPr>
          <a:xfrm>
            <a:off x="4269543" y="864437"/>
            <a:ext cx="57009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Отдельные качественные показатели работы отделения</a:t>
            </a:r>
            <a:endParaRPr lang="ru-RU" sz="1800" dirty="0">
              <a:solidFill>
                <a:srgbClr val="000000"/>
              </a:solidFill>
              <a:effectLst/>
              <a:latin typeface="Arial Unicode MS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53E2F393-1D77-4232-AD84-FEE623F67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60849"/>
              </p:ext>
            </p:extLst>
          </p:nvPr>
        </p:nvGraphicFramePr>
        <p:xfrm>
          <a:off x="3744351" y="1325573"/>
          <a:ext cx="6972888" cy="2466832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430643">
                  <a:extLst>
                    <a:ext uri="{9D8B030D-6E8A-4147-A177-3AD203B41FA5}">
                      <a16:colId xmlns="" xmlns:a16="http://schemas.microsoft.com/office/drawing/2014/main" val="3647178694"/>
                    </a:ext>
                  </a:extLst>
                </a:gridCol>
                <a:gridCol w="805429">
                  <a:extLst>
                    <a:ext uri="{9D8B030D-6E8A-4147-A177-3AD203B41FA5}">
                      <a16:colId xmlns="" xmlns:a16="http://schemas.microsoft.com/office/drawing/2014/main" val="3392066296"/>
                    </a:ext>
                  </a:extLst>
                </a:gridCol>
                <a:gridCol w="953365">
                  <a:extLst>
                    <a:ext uri="{9D8B030D-6E8A-4147-A177-3AD203B41FA5}">
                      <a16:colId xmlns="" xmlns:a16="http://schemas.microsoft.com/office/drawing/2014/main" val="3773753199"/>
                    </a:ext>
                  </a:extLst>
                </a:gridCol>
                <a:gridCol w="887615">
                  <a:extLst>
                    <a:ext uri="{9D8B030D-6E8A-4147-A177-3AD203B41FA5}">
                      <a16:colId xmlns="" xmlns:a16="http://schemas.microsoft.com/office/drawing/2014/main" val="3458314591"/>
                    </a:ext>
                  </a:extLst>
                </a:gridCol>
                <a:gridCol w="895836">
                  <a:extLst>
                    <a:ext uri="{9D8B030D-6E8A-4147-A177-3AD203B41FA5}">
                      <a16:colId xmlns="" xmlns:a16="http://schemas.microsoft.com/office/drawing/2014/main" val="2006491706"/>
                    </a:ext>
                  </a:extLst>
                </a:gridCol>
              </a:tblGrid>
              <a:tr h="312232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Наименования показателя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2019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2020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2021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68018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План работы рентгенодиагностика, мин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655344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660672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658008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655344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4521043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Фактическое выполнение, мин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761427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659239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758929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628127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9402534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Процент выполнения,%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116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99,8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115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95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2077798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План работы КТ мин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283392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285696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284544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283392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3378282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Фактическое выполнение, мин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316232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307916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375120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369360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924540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Процент выполнения, %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112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108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</a:t>
                      </a:r>
                      <a:r>
                        <a:rPr lang="en-US" sz="1200" dirty="0">
                          <a:effectLst/>
                        </a:rPr>
                        <a:t>31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130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0043432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План работы МРТ, мин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184378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185702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185702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8703971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Фактическое выполнение, мин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169209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68438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147735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2054587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Процент выполнения, %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92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80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E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6141405"/>
                  </a:ext>
                </a:extLst>
              </a:tr>
            </a:tbl>
          </a:graphicData>
        </a:graphic>
      </p:graphicFrame>
      <p:graphicFrame>
        <p:nvGraphicFramePr>
          <p:cNvPr id="10" name="Таблица 10">
            <a:extLst>
              <a:ext uri="{FF2B5EF4-FFF2-40B4-BE49-F238E27FC236}">
                <a16:creationId xmlns="" xmlns:a16="http://schemas.microsoft.com/office/drawing/2014/main" id="{828DF32A-5AEF-4FAA-95AB-DA71C53CE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43145"/>
              </p:ext>
            </p:extLst>
          </p:nvPr>
        </p:nvGraphicFramePr>
        <p:xfrm>
          <a:off x="3768735" y="5513911"/>
          <a:ext cx="5154636" cy="135937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20281">
                  <a:extLst>
                    <a:ext uri="{9D8B030D-6E8A-4147-A177-3AD203B41FA5}">
                      <a16:colId xmlns="" xmlns:a16="http://schemas.microsoft.com/office/drawing/2014/main" val="2549212990"/>
                    </a:ext>
                  </a:extLst>
                </a:gridCol>
                <a:gridCol w="944786">
                  <a:extLst>
                    <a:ext uri="{9D8B030D-6E8A-4147-A177-3AD203B41FA5}">
                      <a16:colId xmlns="" xmlns:a16="http://schemas.microsoft.com/office/drawing/2014/main" val="308773320"/>
                    </a:ext>
                  </a:extLst>
                </a:gridCol>
                <a:gridCol w="930889">
                  <a:extLst>
                    <a:ext uri="{9D8B030D-6E8A-4147-A177-3AD203B41FA5}">
                      <a16:colId xmlns="" xmlns:a16="http://schemas.microsoft.com/office/drawing/2014/main" val="434078014"/>
                    </a:ext>
                  </a:extLst>
                </a:gridCol>
                <a:gridCol w="958680">
                  <a:extLst>
                    <a:ext uri="{9D8B030D-6E8A-4147-A177-3AD203B41FA5}">
                      <a16:colId xmlns="" xmlns:a16="http://schemas.microsoft.com/office/drawing/2014/main" val="338655707"/>
                    </a:ext>
                  </a:extLst>
                </a:gridCol>
              </a:tblGrid>
              <a:tr h="288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Внебюджетная деятельность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2020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2021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2022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22019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Платные услуги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496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944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1323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9125317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ДМС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49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9797331"/>
                  </a:ext>
                </a:extLst>
              </a:tr>
              <a:tr h="35353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Ведомственные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55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935689"/>
                  </a:ext>
                </a:extLst>
              </a:tr>
            </a:tbl>
          </a:graphicData>
        </a:graphic>
      </p:graphicFrame>
      <p:graphicFrame>
        <p:nvGraphicFramePr>
          <p:cNvPr id="11" name="Таблица 11">
            <a:extLst>
              <a:ext uri="{FF2B5EF4-FFF2-40B4-BE49-F238E27FC236}">
                <a16:creationId xmlns="" xmlns:a16="http://schemas.microsoft.com/office/drawing/2014/main" id="{36638352-7139-4828-93E8-C5A98FAEC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251617"/>
              </p:ext>
            </p:extLst>
          </p:nvPr>
        </p:nvGraphicFramePr>
        <p:xfrm>
          <a:off x="9111176" y="3960501"/>
          <a:ext cx="2492324" cy="95458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03384">
                  <a:extLst>
                    <a:ext uri="{9D8B030D-6E8A-4147-A177-3AD203B41FA5}">
                      <a16:colId xmlns="" xmlns:a16="http://schemas.microsoft.com/office/drawing/2014/main" val="3535721512"/>
                    </a:ext>
                  </a:extLst>
                </a:gridCol>
                <a:gridCol w="663929">
                  <a:extLst>
                    <a:ext uri="{9D8B030D-6E8A-4147-A177-3AD203B41FA5}">
                      <a16:colId xmlns="" xmlns:a16="http://schemas.microsoft.com/office/drawing/2014/main" val="1968205569"/>
                    </a:ext>
                  </a:extLst>
                </a:gridCol>
                <a:gridCol w="573832">
                  <a:extLst>
                    <a:ext uri="{9D8B030D-6E8A-4147-A177-3AD203B41FA5}">
                      <a16:colId xmlns="" xmlns:a16="http://schemas.microsoft.com/office/drawing/2014/main" val="1167058060"/>
                    </a:ext>
                  </a:extLst>
                </a:gridCol>
                <a:gridCol w="551179">
                  <a:extLst>
                    <a:ext uri="{9D8B030D-6E8A-4147-A177-3AD203B41FA5}">
                      <a16:colId xmlns="" xmlns:a16="http://schemas.microsoft.com/office/drawing/2014/main" val="440547075"/>
                    </a:ext>
                  </a:extLst>
                </a:gridCol>
              </a:tblGrid>
              <a:tr h="3181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КВОТЫ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2020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2021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2022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210328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СКТ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282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125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129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1553441"/>
                  </a:ext>
                </a:extLst>
              </a:tr>
              <a:tr h="3181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МРТ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58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71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ysClr val="windowText" lastClr="000000"/>
                          </a:solidFill>
                        </a:rPr>
                        <a:t>-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2159107"/>
                  </a:ext>
                </a:extLst>
              </a:tr>
            </a:tbl>
          </a:graphicData>
        </a:graphic>
      </p:graphicFrame>
      <p:graphicFrame>
        <p:nvGraphicFramePr>
          <p:cNvPr id="13" name="Таблица 13">
            <a:extLst>
              <a:ext uri="{FF2B5EF4-FFF2-40B4-BE49-F238E27FC236}">
                <a16:creationId xmlns="" xmlns:a16="http://schemas.microsoft.com/office/drawing/2014/main" id="{11A63055-2F09-4067-B010-F4B3DA24B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056722"/>
              </p:ext>
            </p:extLst>
          </p:nvPr>
        </p:nvGraphicFramePr>
        <p:xfrm>
          <a:off x="3744351" y="3937320"/>
          <a:ext cx="5154636" cy="14932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88659">
                  <a:extLst>
                    <a:ext uri="{9D8B030D-6E8A-4147-A177-3AD203B41FA5}">
                      <a16:colId xmlns="" xmlns:a16="http://schemas.microsoft.com/office/drawing/2014/main" val="1792898876"/>
                    </a:ext>
                  </a:extLst>
                </a:gridCol>
                <a:gridCol w="1288659">
                  <a:extLst>
                    <a:ext uri="{9D8B030D-6E8A-4147-A177-3AD203B41FA5}">
                      <a16:colId xmlns="" xmlns:a16="http://schemas.microsoft.com/office/drawing/2014/main" val="1677734496"/>
                    </a:ext>
                  </a:extLst>
                </a:gridCol>
                <a:gridCol w="1288659">
                  <a:extLst>
                    <a:ext uri="{9D8B030D-6E8A-4147-A177-3AD203B41FA5}">
                      <a16:colId xmlns="" xmlns:a16="http://schemas.microsoft.com/office/drawing/2014/main" val="3726596904"/>
                    </a:ext>
                  </a:extLst>
                </a:gridCol>
                <a:gridCol w="1288659">
                  <a:extLst>
                    <a:ext uri="{9D8B030D-6E8A-4147-A177-3AD203B41FA5}">
                      <a16:colId xmlns="" xmlns:a16="http://schemas.microsoft.com/office/drawing/2014/main" val="3232125653"/>
                    </a:ext>
                  </a:extLst>
                </a:gridCol>
              </a:tblGrid>
              <a:tr h="2436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Исследования по 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CITO!</a:t>
                      </a:r>
                      <a:endParaRPr lang="ru-RU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2020</a:t>
                      </a:r>
                      <a:endParaRPr lang="ru-RU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2021</a:t>
                      </a:r>
                      <a:endParaRPr lang="ru-RU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  <a:r>
                        <a:rPr lang="ru-RU" sz="1200" dirty="0">
                          <a:solidFill>
                            <a:sysClr val="windowText" lastClr="000000"/>
                          </a:solidFill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304346"/>
                  </a:ext>
                </a:extLst>
              </a:tr>
              <a:tr h="3959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с 8:00 до 20:00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2255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3747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dirty="0"/>
                        <a:t>2585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9124316"/>
                  </a:ext>
                </a:extLst>
              </a:tr>
              <a:tr h="39596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В ночное время и выходные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2698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4606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200" dirty="0"/>
                        <a:t>4730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D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8666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1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>
            <a:extLst>
              <a:ext uri="{FF2B5EF4-FFF2-40B4-BE49-F238E27FC236}">
                <a16:creationId xmlns="" xmlns:a16="http://schemas.microsoft.com/office/drawing/2014/main" id="{10A84D6B-EB17-49D0-A744-2AF1FA258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162" y="1259379"/>
            <a:ext cx="679331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Дефицит кадров и высокий коэффициент совместительства.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Высокая изношенность парка оборудования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Нет разделения потока плановых и экстренных пациентов 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Отсутствие единого  информационного пространства и РИС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Нет тарифа на выполнение удаленного консультирования по рентгенологии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Нет механизма для организации удаленной работы </a:t>
            </a:r>
            <a:r>
              <a:rPr lang="ru-RU" sz="1200" dirty="0" smtClean="0">
                <a:solidFill>
                  <a:srgbClr val="000066"/>
                </a:solidFill>
                <a:cs typeface="Times New Roman" pitchFamily="18" charset="0"/>
              </a:rPr>
              <a:t>врачей</a:t>
            </a:r>
            <a:endParaRPr lang="ru-RU" sz="1200" dirty="0">
              <a:solidFill>
                <a:srgbClr val="000066"/>
              </a:solidFill>
              <a:cs typeface="Times New Roman" pitchFamily="18" charset="0"/>
            </a:endParaRP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Отсутствие централизованного рабочего пространства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Отсутствие квот на КТ и МРТ для консультативной поликлиники ВОКБ</a:t>
            </a:r>
          </a:p>
          <a:p>
            <a:pPr algn="just"/>
            <a:endParaRPr lang="ru-RU" sz="1200" dirty="0">
              <a:solidFill>
                <a:srgbClr val="000066"/>
              </a:solidFill>
              <a:cs typeface="Times New Roman" pitchFamily="18" charset="0"/>
            </a:endParaRPr>
          </a:p>
          <a:p>
            <a:pPr algn="just"/>
            <a:endParaRPr lang="ru-RU" sz="1200" dirty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14" name="TextBox 7">
            <a:extLst>
              <a:ext uri="{FF2B5EF4-FFF2-40B4-BE49-F238E27FC236}">
                <a16:creationId xmlns="" xmlns:a16="http://schemas.microsoft.com/office/drawing/2014/main" id="{19208AC2-06BF-4F68-8F76-EAE82C081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55" y="4786480"/>
            <a:ext cx="51296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Увеличение объемов ВБД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Увеличение объемов выполнения квот  по КТ и МРТ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Правильно выстроенная маршрутизация пациентов.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Организация референс центра  и получения дополнительных объемов финансирования по данному направлению деятельности</a:t>
            </a:r>
          </a:p>
          <a:p>
            <a:pPr algn="just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Внедрение методов обследования способствующих повышению уровня КСГ стационарных пациентов 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="" xmlns:a16="http://schemas.microsoft.com/office/drawing/2014/main" id="{4F05E139-AE44-432B-8EB1-D842449C7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162" y="4697571"/>
            <a:ext cx="57727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Снижение тарифов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Усиление кадрового дефицита 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Нестабильная экономическая обстановка.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Угроза выхода из строя и длительного простоя оборудования иностранного производства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Высокая конкуренция  по  линии  выполнения квот.</a:t>
            </a:r>
          </a:p>
          <a:p>
            <a:pPr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 Падение доходов населения, уменьшение объемов выполнения услуг  ВБС.</a:t>
            </a:r>
          </a:p>
          <a:p>
            <a:endParaRPr lang="ru-RU" sz="1200" dirty="0">
              <a:solidFill>
                <a:srgbClr val="000066"/>
              </a:solidFill>
              <a:cs typeface="Times New Roman" pitchFamily="18" charset="0"/>
            </a:endParaRPr>
          </a:p>
          <a:p>
            <a:endParaRPr lang="ru-RU" sz="1200" dirty="0">
              <a:cs typeface="Times New Roman" pitchFamily="18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76915516-AE11-4469-BB3B-43B0E4C5C2E6}"/>
              </a:ext>
            </a:extLst>
          </p:cNvPr>
          <p:cNvSpPr/>
          <p:nvPr/>
        </p:nvSpPr>
        <p:spPr>
          <a:xfrm>
            <a:off x="3768342" y="37487"/>
            <a:ext cx="3031588" cy="5092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kern="0">
                <a:solidFill>
                  <a:srgbClr val="FF0000"/>
                </a:solidFill>
                <a:cs typeface="Times New Roman" pitchFamily="18"/>
              </a:rPr>
              <a:t>SWOT </a:t>
            </a:r>
            <a:r>
              <a:rPr lang="ru-RU" sz="1800" b="1" kern="0">
                <a:solidFill>
                  <a:srgbClr val="FF0000"/>
                </a:solidFill>
                <a:cs typeface="Times New Roman" pitchFamily="18"/>
              </a:rPr>
              <a:t>АНАЛИЗ</a:t>
            </a:r>
            <a:endParaRPr lang="ru-RU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1F1D8011-9A83-4A1C-8ADB-7751D8354B2C}"/>
              </a:ext>
            </a:extLst>
          </p:cNvPr>
          <p:cNvSpPr/>
          <p:nvPr/>
        </p:nvSpPr>
        <p:spPr>
          <a:xfrm>
            <a:off x="249455" y="626537"/>
            <a:ext cx="4023360" cy="379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cs typeface="Times New Roman" pitchFamily="18" charset="0"/>
              </a:rPr>
              <a:t>Сильные стороны (</a:t>
            </a:r>
            <a:r>
              <a:rPr lang="en-US" sz="1800" b="1" dirty="0">
                <a:solidFill>
                  <a:srgbClr val="002060"/>
                </a:solidFill>
                <a:cs typeface="Times New Roman" pitchFamily="18" charset="0"/>
              </a:rPr>
              <a:t>Strengths)</a:t>
            </a:r>
            <a:endParaRPr lang="ru-RU" dirty="0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="" xmlns:a16="http://schemas.microsoft.com/office/drawing/2014/main" id="{F421858F-7AF9-449E-B1CE-8BBF13B77DC9}"/>
              </a:ext>
            </a:extLst>
          </p:cNvPr>
          <p:cNvSpPr/>
          <p:nvPr/>
        </p:nvSpPr>
        <p:spPr>
          <a:xfrm>
            <a:off x="5700162" y="611329"/>
            <a:ext cx="4719711" cy="3385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cs typeface="Times New Roman" pitchFamily="18" charset="0"/>
              </a:rPr>
              <a:t> Слабые стороны </a:t>
            </a:r>
            <a:r>
              <a:rPr lang="en-US" sz="1800" b="1" dirty="0">
                <a:solidFill>
                  <a:srgbClr val="002060"/>
                </a:solidFill>
                <a:cs typeface="Times New Roman" pitchFamily="18" charset="0"/>
              </a:rPr>
              <a:t>(Weaknesses)</a:t>
            </a:r>
            <a:endParaRPr lang="ru-RU" dirty="0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A4BF4750-48D6-4131-A8CC-0646B35A312A}"/>
              </a:ext>
            </a:extLst>
          </p:cNvPr>
          <p:cNvSpPr/>
          <p:nvPr/>
        </p:nvSpPr>
        <p:spPr>
          <a:xfrm>
            <a:off x="3557327" y="3340242"/>
            <a:ext cx="3453618" cy="3996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rgbClr val="002060"/>
                </a:solidFill>
                <a:cs typeface="Times New Roman" pitchFamily="18" charset="0"/>
              </a:rPr>
              <a:t>Внешняя среда</a:t>
            </a: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15BB68E6-E2D7-4D6C-BE1A-D75189F8D7D7}"/>
              </a:ext>
            </a:extLst>
          </p:cNvPr>
          <p:cNvSpPr/>
          <p:nvPr/>
        </p:nvSpPr>
        <p:spPr>
          <a:xfrm>
            <a:off x="5700162" y="4023601"/>
            <a:ext cx="2834639" cy="39022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cs typeface="Times New Roman" pitchFamily="18" charset="0"/>
              </a:rPr>
              <a:t>Угрозы</a:t>
            </a:r>
            <a:r>
              <a:rPr lang="en-US" sz="1800" b="1" dirty="0">
                <a:solidFill>
                  <a:srgbClr val="002060"/>
                </a:solidFill>
                <a:cs typeface="Times New Roman" pitchFamily="18" charset="0"/>
              </a:rPr>
              <a:t> (Threats)</a:t>
            </a:r>
            <a:endParaRPr lang="ru-RU" dirty="0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F9BE464A-8818-4808-9726-F1E9B82E5DFD}"/>
              </a:ext>
            </a:extLst>
          </p:cNvPr>
          <p:cNvSpPr/>
          <p:nvPr/>
        </p:nvSpPr>
        <p:spPr>
          <a:xfrm>
            <a:off x="249455" y="4014184"/>
            <a:ext cx="4307603" cy="3903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cs typeface="Times New Roman" pitchFamily="18" charset="0"/>
              </a:rPr>
              <a:t>Возможности (</a:t>
            </a:r>
            <a:r>
              <a:rPr lang="en-US" sz="1800" b="1" dirty="0">
                <a:solidFill>
                  <a:srgbClr val="002060"/>
                </a:solidFill>
                <a:cs typeface="Times New Roman" pitchFamily="18" charset="0"/>
              </a:rPr>
              <a:t>Opportunities)</a:t>
            </a:r>
            <a:r>
              <a:rPr lang="ru-RU" sz="18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BA7846E-07AC-4B60-BB9E-1210E302C7D3}"/>
              </a:ext>
            </a:extLst>
          </p:cNvPr>
          <p:cNvSpPr txBox="1"/>
          <p:nvPr/>
        </p:nvSpPr>
        <p:spPr>
          <a:xfrm>
            <a:off x="179117" y="1247272"/>
            <a:ext cx="5200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Стабильное финансирование за счет средств ОМС.</a:t>
            </a:r>
          </a:p>
          <a:p>
            <a:pPr marL="176213" indent="-176213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Высокий уровень подготовки кадров</a:t>
            </a:r>
          </a:p>
          <a:p>
            <a:pPr marL="176213" indent="-176213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Наличие высококлассного диагностического оборудования.</a:t>
            </a:r>
          </a:p>
          <a:p>
            <a:pPr marL="176213" indent="-176213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Высокое качество выполняемых исследований, соответствующее требованиям федеральных центров.</a:t>
            </a:r>
          </a:p>
          <a:p>
            <a:pPr marL="176213" indent="-176213">
              <a:buFontTx/>
              <a:buAutoNum type="arabicPeriod"/>
            </a:pPr>
            <a:r>
              <a:rPr lang="ru-RU" sz="1200" dirty="0">
                <a:solidFill>
                  <a:srgbClr val="000066"/>
                </a:solidFill>
                <a:cs typeface="Times New Roman" pitchFamily="18" charset="0"/>
              </a:rPr>
              <a:t>Оказание услуг с внебюджетными   источниками  финансирования.</a:t>
            </a:r>
          </a:p>
          <a:p>
            <a:pPr marL="176213" indent="-176213">
              <a:buFontTx/>
              <a:buAutoNum type="arabicPeriod"/>
            </a:pPr>
            <a:endParaRPr lang="ru-RU" sz="1200" dirty="0">
              <a:solidFill>
                <a:srgbClr val="000066"/>
              </a:solidFill>
              <a:cs typeface="Times New Roman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3863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F599A54-70B5-49EF-B89E-0C124BA91D26}"/>
              </a:ext>
            </a:extLst>
          </p:cNvPr>
          <p:cNvSpPr txBox="1"/>
          <p:nvPr/>
        </p:nvSpPr>
        <p:spPr>
          <a:xfrm>
            <a:off x="1206303" y="682712"/>
            <a:ext cx="91158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cs typeface="Times New Roman" pitchFamily="18" charset="0"/>
              </a:rPr>
              <a:t>Гибридная стратегия снижения издержек в сочетании со стратегией фокусировки </a:t>
            </a:r>
            <a:r>
              <a:rPr lang="ru-RU" sz="1800" b="1" dirty="0" smtClean="0">
                <a:cs typeface="Times New Roman" pitchFamily="18" charset="0"/>
              </a:rPr>
              <a:t> на  </a:t>
            </a:r>
            <a:r>
              <a:rPr lang="ru-RU" sz="1800" b="1" dirty="0" smtClean="0">
                <a:cs typeface="Times New Roman" pitchFamily="18" charset="0"/>
              </a:rPr>
              <a:t>новых диагностических технологиях</a:t>
            </a:r>
            <a:endParaRPr lang="ru-RU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56491AC-3B1D-417D-80E5-6B39973EF3D6}"/>
              </a:ext>
            </a:extLst>
          </p:cNvPr>
          <p:cNvSpPr txBox="1"/>
          <p:nvPr/>
        </p:nvSpPr>
        <p:spPr>
          <a:xfrm>
            <a:off x="618978" y="1533379"/>
            <a:ext cx="102905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/>
              <a:t>Сокращение издержек на применении оптимальных по соотношению цена/качество расходных материалов и контрастных </a:t>
            </a:r>
            <a:r>
              <a:rPr lang="ru-RU" sz="1600" dirty="0" smtClean="0"/>
              <a:t>препаратов</a:t>
            </a:r>
            <a:endParaRPr lang="ru-RU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/>
              <a:t>Сокращение издержек за счет снижения количества исследований пациентам поступающим на плановую госпитализацию 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/>
              <a:t>Повышение объемов освоения  КВОТ по КТ и МРТ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/>
              <a:t>Повышение объемов оказания внебюджетных </a:t>
            </a:r>
            <a:r>
              <a:rPr lang="ru-RU" sz="1600" dirty="0" smtClean="0"/>
              <a:t>услуг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 smtClean="0"/>
              <a:t>Освоение новых диагностических методик – </a:t>
            </a:r>
            <a:r>
              <a:rPr lang="ru-RU" sz="1600" dirty="0" err="1" smtClean="0"/>
              <a:t>кт-энтерография</a:t>
            </a:r>
            <a:r>
              <a:rPr lang="ru-RU" sz="1600" dirty="0" smtClean="0"/>
              <a:t>, </a:t>
            </a:r>
            <a:r>
              <a:rPr lang="ru-RU" sz="1600" dirty="0" err="1" smtClean="0"/>
              <a:t>мрт</a:t>
            </a:r>
            <a:r>
              <a:rPr lang="ru-RU" sz="1600" dirty="0" smtClean="0"/>
              <a:t> с </a:t>
            </a:r>
            <a:r>
              <a:rPr lang="ru-RU" sz="1600" dirty="0" err="1" smtClean="0"/>
              <a:t>протоколаи</a:t>
            </a:r>
            <a:r>
              <a:rPr lang="ru-RU" sz="1600" dirty="0" smtClean="0"/>
              <a:t>  для диагностики изменений у пациентов с эпилепсией, подозрением на болезнь Альцгеймера, </a:t>
            </a:r>
            <a:endParaRPr lang="ru-RU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600" dirty="0"/>
              <a:t>Организация референс центра на базе БУЗ ВО ВОКБ  с освоением дополнительных объемов средств ТФОМС и ВБ</a:t>
            </a:r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6534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8E405AAA-E7D2-4700-A138-09B3929CB395}"/>
              </a:ext>
            </a:extLst>
          </p:cNvPr>
          <p:cNvSpPr/>
          <p:nvPr/>
        </p:nvSpPr>
        <p:spPr>
          <a:xfrm>
            <a:off x="8289946" y="977753"/>
            <a:ext cx="277635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Организация профильных референс  центров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BCB68805-84D1-4670-B861-91FA1ACD3668}"/>
              </a:ext>
            </a:extLst>
          </p:cNvPr>
          <p:cNvSpPr/>
          <p:nvPr/>
        </p:nvSpPr>
        <p:spPr>
          <a:xfrm>
            <a:off x="2649248" y="81472"/>
            <a:ext cx="6358275" cy="4065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План мероприятий для создания референс-центра </a:t>
            </a:r>
            <a:endParaRPr lang="ru-RU" b="1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5F11ACF8-DF92-4115-BF9B-97B8BE0481C5}"/>
              </a:ext>
            </a:extLst>
          </p:cNvPr>
          <p:cNvSpPr/>
          <p:nvPr/>
        </p:nvSpPr>
        <p:spPr>
          <a:xfrm>
            <a:off x="219899" y="592762"/>
            <a:ext cx="2278966" cy="9030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400" b="1" i="0" dirty="0">
                <a:solidFill>
                  <a:srgbClr val="111111"/>
                </a:solidFill>
                <a:effectLst/>
              </a:rPr>
              <a:t>Радиологическая информационная  система (</a:t>
            </a:r>
            <a:r>
              <a:rPr lang="en-US" sz="1400" b="1" i="0" dirty="0">
                <a:solidFill>
                  <a:srgbClr val="111111"/>
                </a:solidFill>
                <a:effectLst/>
              </a:rPr>
              <a:t>RIS)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4B9E83AB-4658-4910-BE85-F9333E118C21}"/>
              </a:ext>
            </a:extLst>
          </p:cNvPr>
          <p:cNvSpPr/>
          <p:nvPr/>
        </p:nvSpPr>
        <p:spPr>
          <a:xfrm>
            <a:off x="3891107" y="3582503"/>
            <a:ext cx="3521088" cy="15129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Обновление парка рентгенодиагностического оборудования с учетом необходимости наличия серверных решений, скоростной передачи данных по сетям и др.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EE358FE0-120E-4BA3-B8E3-9FE8A7A137F2}"/>
              </a:ext>
            </a:extLst>
          </p:cNvPr>
          <p:cNvSpPr/>
          <p:nvPr/>
        </p:nvSpPr>
        <p:spPr>
          <a:xfrm>
            <a:off x="3899119" y="1025945"/>
            <a:ext cx="3063382" cy="17324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/>
              <a:t>Выделение тарифа </a:t>
            </a:r>
            <a:r>
              <a:rPr lang="ru-RU" sz="1400" b="1" dirty="0" smtClean="0"/>
              <a:t>на выполнение   </a:t>
            </a:r>
            <a:r>
              <a:rPr lang="ru-RU" sz="1400" b="1" dirty="0"/>
              <a:t>анализа  исследований по типам: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/>
              <a:t>ФЛГ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/>
              <a:t>Маммография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/>
              <a:t>Рентгенодиагностика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/>
              <a:t>КТ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/>
              <a:t>МРТ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222202C2-161E-45DB-B2BA-20493C7A9CCD}"/>
              </a:ext>
            </a:extLst>
          </p:cNvPr>
          <p:cNvSpPr txBox="1"/>
          <p:nvPr/>
        </p:nvSpPr>
        <p:spPr>
          <a:xfrm>
            <a:off x="7516663" y="3257014"/>
            <a:ext cx="441729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/>
              <a:t>Какие вопросы решит</a:t>
            </a:r>
            <a:r>
              <a:rPr lang="ru-RU" sz="1200" dirty="0"/>
              <a:t>:</a:t>
            </a:r>
          </a:p>
          <a:p>
            <a:endParaRPr lang="ru-RU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Поможет решить на постоянной или временной основе кадровые вопросы в районах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Повысит  квалификацию специалистов в районах (постоянное взаимодействие со специалистами центра, использование единых методик и критериев обследования)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Повысит привлекательность работы в районе (врач из районного ЛПУ может работать в РЦ, обеспечивая необходимый уровень зарплаты и осваивая новые модальности без физического перемещения м/у ЛПУ)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Обеспечение преемственности проведенных исследований (повысит качество выполняемых исследований, уменьшит дублирование)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Оптимальное использование установленного в районах оборудования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Оптимальная маршрутизация пациента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1F65E4E-B91E-45D1-9B21-02A087F20309}"/>
              </a:ext>
            </a:extLst>
          </p:cNvPr>
          <p:cNvSpPr txBox="1"/>
          <p:nvPr/>
        </p:nvSpPr>
        <p:spPr>
          <a:xfrm>
            <a:off x="338876" y="1573500"/>
            <a:ext cx="2074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Должна обеспечивать: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FFF982C-0BEC-469E-92AE-CF54529578F2}"/>
              </a:ext>
            </a:extLst>
          </p:cNvPr>
          <p:cNvSpPr txBox="1"/>
          <p:nvPr/>
        </p:nvSpPr>
        <p:spPr>
          <a:xfrm>
            <a:off x="39631" y="1892154"/>
            <a:ext cx="37054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Должна позволять объединить в сеть рабочие места врачей как одной, так и нескольких диагностических специальностей (рентгенография, компьютерная томография, магнитно-резонансная томография, ангиография, маммография, УЗИ, эндоскопия)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/>
              <a:t>  Включает в себя все функции АРМ врача, а также дополнительные возможности: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Моментальный доступ к результатам исследований, включая смежные специальности.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Готовность к использованию на </a:t>
            </a:r>
            <a:r>
              <a:rPr lang="ru-RU" sz="1200" dirty="0" err="1"/>
              <a:t>двухмониторных</a:t>
            </a:r>
            <a:r>
              <a:rPr lang="ru-RU" sz="1200" dirty="0"/>
              <a:t> системах.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Встроенный редактор протоколов с расширенными возможностями.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Возможность сохранения и встроенного просмотра динамической последовательности изображений (ультразвуковые </a:t>
            </a:r>
            <a:r>
              <a:rPr lang="ru-RU" sz="1200" dirty="0" err="1"/>
              <a:t>кинопетли</a:t>
            </a:r>
            <a:r>
              <a:rPr lang="ru-RU" sz="1200" dirty="0"/>
              <a:t>, эндоскопическое видео, рентгеноскопия).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Получение диагностических изображений по протоколу DICOM и их автоматическая конвертация в стандартные форматы.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/>
              <a:t>Автоматическая конвертация последовательности изображений в формате DICOM в файлы видео с поддержкой широкого диапазона кодеков.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="" xmlns:a16="http://schemas.microsoft.com/office/drawing/2014/main" id="{1DD93089-DF84-4962-873C-EAE5CFC9377A}"/>
              </a:ext>
            </a:extLst>
          </p:cNvPr>
          <p:cNvCxnSpPr>
            <a:cxnSpLocks/>
          </p:cNvCxnSpPr>
          <p:nvPr/>
        </p:nvCxnSpPr>
        <p:spPr>
          <a:xfrm>
            <a:off x="7216409" y="611945"/>
            <a:ext cx="0" cy="2639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="" xmlns:a16="http://schemas.microsoft.com/office/drawing/2014/main" id="{8E20D7B0-EEC1-42EE-AE3F-6A980C9FAA7C}"/>
              </a:ext>
            </a:extLst>
          </p:cNvPr>
          <p:cNvCxnSpPr>
            <a:cxnSpLocks/>
          </p:cNvCxnSpPr>
          <p:nvPr/>
        </p:nvCxnSpPr>
        <p:spPr>
          <a:xfrm>
            <a:off x="5510450" y="611945"/>
            <a:ext cx="0" cy="173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31AED2B7-0734-44A4-A143-7DC066FEB1B3}"/>
              </a:ext>
            </a:extLst>
          </p:cNvPr>
          <p:cNvCxnSpPr>
            <a:cxnSpLocks/>
          </p:cNvCxnSpPr>
          <p:nvPr/>
        </p:nvCxnSpPr>
        <p:spPr>
          <a:xfrm flipH="1">
            <a:off x="2649248" y="611945"/>
            <a:ext cx="795562" cy="2230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="" xmlns:a16="http://schemas.microsoft.com/office/drawing/2014/main" id="{84A25FCA-37A4-47EA-8A0C-0440D63D38BA}"/>
              </a:ext>
            </a:extLst>
          </p:cNvPr>
          <p:cNvCxnSpPr>
            <a:cxnSpLocks/>
          </p:cNvCxnSpPr>
          <p:nvPr/>
        </p:nvCxnSpPr>
        <p:spPr>
          <a:xfrm>
            <a:off x="7778864" y="664521"/>
            <a:ext cx="427291" cy="2780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A354DF2-25B1-478C-BA55-65FA34074EFE}"/>
              </a:ext>
            </a:extLst>
          </p:cNvPr>
          <p:cNvSpPr txBox="1"/>
          <p:nvPr/>
        </p:nvSpPr>
        <p:spPr>
          <a:xfrm>
            <a:off x="8289946" y="2051457"/>
            <a:ext cx="29459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/>
              <a:t>На базе  ЛПУ 3 уровня: </a:t>
            </a:r>
          </a:p>
          <a:p>
            <a:endParaRPr lang="ru-RU" sz="1200" b="1" dirty="0"/>
          </a:p>
          <a:p>
            <a:r>
              <a:rPr lang="ru-RU" sz="1200" dirty="0"/>
              <a:t>ВОКБ №1 </a:t>
            </a:r>
          </a:p>
          <a:p>
            <a:r>
              <a:rPr lang="ru-RU" sz="1200" dirty="0"/>
              <a:t>ВОКБ №2</a:t>
            </a:r>
          </a:p>
          <a:p>
            <a:r>
              <a:rPr lang="ru-RU" sz="1200" dirty="0"/>
              <a:t>ВОПТД</a:t>
            </a:r>
          </a:p>
          <a:p>
            <a:r>
              <a:rPr lang="ru-RU" sz="1200" dirty="0"/>
              <a:t>ВООД</a:t>
            </a:r>
          </a:p>
        </p:txBody>
      </p:sp>
    </p:spTree>
    <p:extLst>
      <p:ext uri="{BB962C8B-B14F-4D97-AF65-F5344CB8AC3E}">
        <p14:creationId xmlns:p14="http://schemas.microsoft.com/office/powerpoint/2010/main" val="127649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F599A54-70B5-49EF-B89E-0C124BA91D26}"/>
              </a:ext>
            </a:extLst>
          </p:cNvPr>
          <p:cNvSpPr txBox="1"/>
          <p:nvPr/>
        </p:nvSpPr>
        <p:spPr>
          <a:xfrm>
            <a:off x="1281348" y="173930"/>
            <a:ext cx="9115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cs typeface="Times New Roman" pitchFamily="18" charset="0"/>
              </a:rPr>
              <a:t>Референс-центр</a:t>
            </a:r>
            <a:endParaRPr lang="ru-RU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56491AC-3B1D-417D-80E5-6B39973EF3D6}"/>
              </a:ext>
            </a:extLst>
          </p:cNvPr>
          <p:cNvSpPr txBox="1"/>
          <p:nvPr/>
        </p:nvSpPr>
        <p:spPr>
          <a:xfrm>
            <a:off x="244698" y="3144794"/>
            <a:ext cx="1184856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sz="1400" b="1" i="0" dirty="0">
                <a:solidFill>
                  <a:srgbClr val="000000"/>
                </a:solidFill>
                <a:effectLst/>
                <a:latin typeface="Proxima Nova"/>
              </a:rPr>
              <a:t>Задачи и функции: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000000"/>
                </a:solidFill>
                <a:effectLst/>
                <a:latin typeface="Proxima Nova"/>
              </a:rPr>
              <a:t>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проведение консультаций по интерпретации и описанию результатов лучевых исследований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  <a:latin typeface="Proxima Nova"/>
              </a:rPr>
              <a:t>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проведение  лучевых исследований с целью верификации диагноза и персонализированного выбора стратегии и тактики лечения;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формирование и представление экспертных врачебных заключений по результатам  лучевых исследований;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оказание методической помощи медицинским организациям ВО  по вопросам проведения  лучевой диагностики;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анализ типичных ошибок и недостатков  лучевой диагностики с последующем доведением его результатов до сведения уполномоченных должностных лиц консультируемых медицинских организаций, а также при проведении обучающих мероприятий;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проведение образовательных мероприятий для специалистов  отделений лучевой диагностики.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по инициативе пациента платные пересмотры результатов лучевых исследований  </a:t>
            </a:r>
          </a:p>
          <a:p>
            <a:pPr algn="l">
              <a:lnSpc>
                <a:spcPct val="150000"/>
              </a:lnSpc>
            </a:pPr>
            <a:r>
              <a:rPr lang="ru-RU" sz="1400" b="0" i="0" dirty="0" smtClean="0">
                <a:solidFill>
                  <a:srgbClr val="000000"/>
                </a:solidFill>
                <a:effectLst/>
                <a:latin typeface="Proxima Nova"/>
              </a:rPr>
              <a:t>Информационное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взаимодействие осуществляется, в том числе, и за счет оказания консультаций с применением </a:t>
            </a:r>
            <a:r>
              <a:rPr lang="ru-RU" sz="1400" dirty="0"/>
              <a:t>телемедицинских технологий.</a:t>
            </a:r>
          </a:p>
          <a:p>
            <a:pPr algn="l">
              <a:lnSpc>
                <a:spcPct val="150000"/>
              </a:lnSpc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</a:t>
            </a:r>
          </a:p>
          <a:p>
            <a:pPr>
              <a:lnSpc>
                <a:spcPct val="150000"/>
              </a:lnSpc>
            </a:pP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44698" y="543262"/>
            <a:ext cx="4194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Необходимые условия для создания: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4698" y="912594"/>
            <a:ext cx="100584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Кадры (врачи рентгенологи, регистратор)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Тариф на данный тип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Высокоскоростная защищенная  сеть интернет и </a:t>
            </a:r>
            <a:r>
              <a:rPr lang="en-US" sz="1400" dirty="0" smtClean="0"/>
              <a:t>RIS</a:t>
            </a:r>
            <a:r>
              <a:rPr lang="ru-RU" sz="1400" dirty="0" smtClean="0"/>
              <a:t> для коммуникации с ЛПУ и пациентами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Помещения  (ординаторская) – площадь зависит от количества  врачей (9 м² на 1 специалиста)*, комната администратора, комната персонала, раздевалка, сан узел.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Рабочие места врачей рентгенологов с установленными специализированными программами для анализа исследований разной модальности и подсоединенные к </a:t>
            </a:r>
            <a:r>
              <a:rPr lang="en-US" sz="1400" dirty="0" smtClean="0"/>
              <a:t>RIS</a:t>
            </a:r>
            <a:r>
              <a:rPr lang="ru-RU" sz="1400" dirty="0" smtClean="0"/>
              <a:t>, оснащенные несколькими мониторами высокого разрешения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Локальный сервер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Орг. Техника (принтеры, сканеры, факс) и  офисная мебель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6712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56491AC-3B1D-417D-80E5-6B39973EF3D6}"/>
              </a:ext>
            </a:extLst>
          </p:cNvPr>
          <p:cNvSpPr txBox="1"/>
          <p:nvPr/>
        </p:nvSpPr>
        <p:spPr>
          <a:xfrm>
            <a:off x="244698" y="3144794"/>
            <a:ext cx="1184856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sz="1400" b="1" i="0" dirty="0">
                <a:solidFill>
                  <a:srgbClr val="000000"/>
                </a:solidFill>
                <a:effectLst/>
                <a:latin typeface="Proxima Nova"/>
              </a:rPr>
              <a:t>Задачи и функции: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 smtClean="0">
                <a:solidFill>
                  <a:srgbClr val="000000"/>
                </a:solidFill>
                <a:effectLst/>
                <a:latin typeface="Proxima Nova"/>
              </a:rPr>
              <a:t>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проведение консультаций по интерпретации и описанию результатов лучевых исследований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  <a:latin typeface="Proxima Nova"/>
              </a:rPr>
              <a:t>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проведение  лучевых исследований с целью верификации диагноза и персонализированного выбора стратегии и тактики лечения;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формирование и представление экспертных врачебных заключений по результатам  лучевых исследований;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оказание методической помощи медицинским организациям ВО  по вопросам проведения  лучевой диагностики;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анализ типичных ошибок и недостатков  лучевой диагностики с последующем доведением его результатов до сведения уполномоченных должностных лиц консультируемых медицинских организаций, а также при проведении обучающих мероприятий;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проведение образовательных мероприятий для специалистов  отделений лучевой диагностики.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по инициативе пациента платные пересмотры результатов лучевых исследований  </a:t>
            </a:r>
          </a:p>
          <a:p>
            <a:pPr algn="l">
              <a:lnSpc>
                <a:spcPct val="150000"/>
              </a:lnSpc>
            </a:pPr>
            <a:r>
              <a:rPr lang="ru-RU" sz="1400" b="0" i="0" dirty="0" smtClean="0">
                <a:solidFill>
                  <a:srgbClr val="000000"/>
                </a:solidFill>
                <a:effectLst/>
                <a:latin typeface="Proxima Nova"/>
              </a:rPr>
              <a:t>Информационное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взаимодействие осуществляется, в том числе, и за счет оказания консультаций с применением </a:t>
            </a:r>
            <a:r>
              <a:rPr lang="ru-RU" sz="1400" dirty="0"/>
              <a:t>телемедицинских технологий.</a:t>
            </a:r>
          </a:p>
          <a:p>
            <a:pPr algn="l">
              <a:lnSpc>
                <a:spcPct val="150000"/>
              </a:lnSpc>
            </a:pPr>
            <a:r>
              <a:rPr lang="ru-RU" sz="1400" b="0" i="0" dirty="0">
                <a:solidFill>
                  <a:srgbClr val="000000"/>
                </a:solidFill>
                <a:effectLst/>
                <a:latin typeface="Proxima Nova"/>
              </a:rPr>
              <a:t> </a:t>
            </a:r>
          </a:p>
          <a:p>
            <a:pPr>
              <a:lnSpc>
                <a:spcPct val="150000"/>
              </a:lnSpc>
            </a:pP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44698" y="110523"/>
            <a:ext cx="176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Планирование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9467" y="479855"/>
            <a:ext cx="1005840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Среднесрочное  планирование: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Поиск кадров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Разработка вариантов трудоустройства врачей –рентгенологов для удаленной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Поиск решений для организации связи между ЛПУ и референс центром, настройка </a:t>
            </a:r>
            <a:r>
              <a:rPr lang="en-US" sz="1400" dirty="0" smtClean="0"/>
              <a:t>RIS</a:t>
            </a:r>
            <a:endParaRPr lang="ru-RU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Подбор оборудования и программных решений для организации </a:t>
            </a:r>
            <a:r>
              <a:rPr lang="ru-RU" sz="1400" dirty="0" err="1" smtClean="0"/>
              <a:t>мультимодальных</a:t>
            </a:r>
            <a:r>
              <a:rPr lang="ru-RU" sz="1400" dirty="0" smtClean="0"/>
              <a:t> рабочих мест врачей-рентгенологов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r>
              <a:rPr lang="ru-RU" sz="1400" dirty="0" smtClean="0"/>
              <a:t>Среднесрочное/долгосрочное: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Утверждение тарифа  на данный тип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Организация помещения для центра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Приобретение сервера, орг. оборудования и рабочих станций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71939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F599A54-70B5-49EF-B89E-0C124BA91D26}"/>
              </a:ext>
            </a:extLst>
          </p:cNvPr>
          <p:cNvSpPr txBox="1"/>
          <p:nvPr/>
        </p:nvSpPr>
        <p:spPr>
          <a:xfrm>
            <a:off x="1306419" y="1746037"/>
            <a:ext cx="9115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Спасибо за внимание!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0006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EDE2057-2CF9-431B-8673-EE9B823961F2}"/>
              </a:ext>
            </a:extLst>
          </p:cNvPr>
          <p:cNvSpPr txBox="1"/>
          <p:nvPr/>
        </p:nvSpPr>
        <p:spPr>
          <a:xfrm>
            <a:off x="2079413" y="1144377"/>
            <a:ext cx="798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anose="02020603050405020304" pitchFamily="18" charset="0"/>
              </a:rPr>
              <a:t>Миссия:</a:t>
            </a:r>
            <a:endParaRPr lang="ru-RU" sz="1800" b="1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7442" y="2209806"/>
            <a:ext cx="85804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Повышение доступности рентгенологических исследований для пациентов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необходимого объема исследований для пациентов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Повышение качества  выполняемых исследований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802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EDE2057-2CF9-431B-8673-EE9B823961F2}"/>
              </a:ext>
            </a:extLst>
          </p:cNvPr>
          <p:cNvSpPr txBox="1"/>
          <p:nvPr/>
        </p:nvSpPr>
        <p:spPr>
          <a:xfrm>
            <a:off x="1680168" y="1329043"/>
            <a:ext cx="798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anose="02020603050405020304" pitchFamily="18" charset="0"/>
              </a:rPr>
              <a:t>Цель:</a:t>
            </a:r>
            <a:endParaRPr lang="ru-RU" sz="1800" b="1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0928" y="2299957"/>
            <a:ext cx="6227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Создание  референс-центра по лучевой диагностике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17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6D6A84F-0AE6-47E9-A4C0-4B839A99E804}"/>
              </a:ext>
            </a:extLst>
          </p:cNvPr>
          <p:cNvSpPr txBox="1"/>
          <p:nvPr/>
        </p:nvSpPr>
        <p:spPr>
          <a:xfrm>
            <a:off x="867600" y="232864"/>
            <a:ext cx="9800268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5" dirty="0">
                <a:cs typeface="Times New Roman" pitchFamily="18" charset="0"/>
              </a:rPr>
              <a:t>Нормативные документы регламентирующие деятельность службы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02C17A9-93F3-4D2D-B78E-3A1A935E3842}"/>
              </a:ext>
            </a:extLst>
          </p:cNvPr>
          <p:cNvSpPr txBox="1"/>
          <p:nvPr/>
        </p:nvSpPr>
        <p:spPr>
          <a:xfrm>
            <a:off x="500520" y="737658"/>
            <a:ext cx="11274891" cy="7227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endParaRPr lang="ru-RU" sz="1600" dirty="0" smtClean="0"/>
          </a:p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endParaRPr lang="ru-RU" sz="1600" dirty="0"/>
          </a:p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r>
              <a:rPr lang="ru-RU" sz="1600" dirty="0" smtClean="0"/>
              <a:t>В </a:t>
            </a:r>
            <a:r>
              <a:rPr lang="ru-RU" sz="1600" dirty="0"/>
              <a:t>настоящее время деятельность службы лучевой диагностики </a:t>
            </a:r>
            <a:r>
              <a:rPr lang="ru-RU" sz="1600" dirty="0" smtClean="0"/>
              <a:t>регламентируется:</a:t>
            </a:r>
          </a:p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endParaRPr lang="ru-RU" sz="1600" dirty="0"/>
          </a:p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r>
              <a:rPr lang="ru-RU" sz="1600" dirty="0"/>
              <a:t>ФЕДЕРАЛЬНЫМИ ЗАКОНАМИ:</a:t>
            </a:r>
          </a:p>
          <a:p>
            <a:pPr marL="63500" marR="12700" indent="419100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endParaRPr lang="ru-RU" sz="1600" dirty="0"/>
          </a:p>
          <a:p>
            <a:pPr marL="342900" lvl="0" indent="-342900">
              <a:buClr>
                <a:srgbClr val="000000"/>
              </a:buClr>
              <a:buSzPts val="1300"/>
              <a:buFont typeface="Wingdings" panose="05000000000000000000" pitchFamily="2" charset="2"/>
              <a:buChar char=""/>
            </a:pPr>
            <a:r>
              <a:rPr lang="ru-RU" sz="1600" dirty="0"/>
              <a:t>N 323-ФЗ  Федеральный закон об основах охраны здоровья граждан в РФ,  2011 год</a:t>
            </a:r>
          </a:p>
          <a:p>
            <a:pPr marL="342900" lvl="0" indent="-342900">
              <a:buClr>
                <a:srgbClr val="000000"/>
              </a:buClr>
              <a:buSzPts val="1300"/>
              <a:buFont typeface="Wingdings" panose="05000000000000000000" pitchFamily="2" charset="2"/>
              <a:buChar char=""/>
            </a:pPr>
            <a:r>
              <a:rPr lang="ru-RU" sz="1600" dirty="0"/>
              <a:t>ФЗ №3 от 1996г – «О радиационной безопасности населения»</a:t>
            </a:r>
          </a:p>
          <a:p>
            <a:pPr marL="342900" lvl="0" indent="-342900">
              <a:buClr>
                <a:srgbClr val="000000"/>
              </a:buClr>
              <a:buSzPts val="1300"/>
              <a:buFont typeface="Wingdings" panose="05000000000000000000" pitchFamily="2" charset="2"/>
              <a:buChar char=""/>
            </a:pPr>
            <a:r>
              <a:rPr lang="ru-RU" sz="1600" dirty="0"/>
              <a:t>ФЗ N 52   30 марта 1999 года «О санитарно-эпидемиологическом благополучии населения»</a:t>
            </a:r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>
              <a:buClr>
                <a:srgbClr val="000000"/>
              </a:buClr>
              <a:buSzPts val="1300"/>
            </a:pPr>
            <a:r>
              <a:rPr lang="ru-RU" sz="1600" dirty="0"/>
              <a:t>ПРИКАЗАМИ МИНЗДРАВА:</a:t>
            </a:r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Приказом  № 560н от 9 июня 2020 г. “Об утверждении Правил проведения рентгенологических исследований”</a:t>
            </a:r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Приказом  № 19  от 28 января 2002 г. «О Типовой инструкции по охране труда для персонала рентгеновских отделений»</a:t>
            </a:r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Приказом  № 298  от 31 июля 2000 г. «Об утверждении Положения о единой государственной системе контроля и учета индивидуальных доз облучения граждан» </a:t>
            </a:r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Приказом МЗ РФ от 14.09.2001 г. «Об утверждении перечня лучевых методов исследования».</a:t>
            </a:r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>
              <a:buClr>
                <a:srgbClr val="000000"/>
              </a:buClr>
              <a:buSzPts val="1300"/>
            </a:pPr>
            <a:r>
              <a:rPr lang="ru-RU" sz="1600" dirty="0"/>
              <a:t>САНИТАРНЫМИ ПРАВИЛАМИ И НОРМАМИ:</a:t>
            </a:r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СанПин 2.6.1.1192-03 ««Гигиенические требования к устройству и эксплуатации рентгеновских кабинетов, аппаратов и проведению рентгенологических исследований»_ 2003 г.</a:t>
            </a:r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СанПиН 2.6.1.2523-09 _НРБ-99_2009</a:t>
            </a:r>
          </a:p>
          <a:p>
            <a:pPr marL="171450" indent="-171450">
              <a:buClr>
                <a:srgbClr val="000000"/>
              </a:buClr>
              <a:buSzPts val="1300"/>
              <a:buFont typeface="Wingdings" panose="05000000000000000000" pitchFamily="2" charset="2"/>
              <a:buChar char="ü"/>
            </a:pPr>
            <a:r>
              <a:rPr lang="ru-RU" sz="1600" dirty="0"/>
              <a:t>СанПиН 2.6.1.2612-10  _ОСПОРБ-99_2010</a:t>
            </a:r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>
              <a:buClr>
                <a:srgbClr val="000000"/>
              </a:buClr>
              <a:buSzPts val="1300"/>
            </a:pPr>
            <a:endParaRPr lang="ru-RU" sz="1600" dirty="0"/>
          </a:p>
          <a:p>
            <a:pPr lvl="0">
              <a:buClr>
                <a:srgbClr val="000000"/>
              </a:buClr>
              <a:buSzPts val="1300"/>
            </a:pPr>
            <a:endParaRPr lang="ru-RU" sz="1600" dirty="0"/>
          </a:p>
          <a:p>
            <a:pPr marL="63500" marR="12700" indent="419100" algn="just">
              <a:lnSpc>
                <a:spcPts val="100"/>
              </a:lnSpc>
              <a:spcBef>
                <a:spcPts val="1800"/>
              </a:spcBef>
              <a:spcAft>
                <a:spcPts val="0"/>
              </a:spcAft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3514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28B48BEE-DE04-45AC-990C-00927E88B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9626658"/>
              </p:ext>
            </p:extLst>
          </p:nvPr>
        </p:nvGraphicFramePr>
        <p:xfrm>
          <a:off x="1719072" y="1329043"/>
          <a:ext cx="7839456" cy="5388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23D55728-4FC9-4420-B82D-968AEE3404CE}"/>
              </a:ext>
            </a:extLst>
          </p:cNvPr>
          <p:cNvSpPr/>
          <p:nvPr/>
        </p:nvSpPr>
        <p:spPr>
          <a:xfrm>
            <a:off x="694592" y="262467"/>
            <a:ext cx="1011994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 итогам 2022 года в ЛПУ Вологодской области было выполнено   1 451 874 рентгенологических исследований</a:t>
            </a:r>
          </a:p>
        </p:txBody>
      </p:sp>
    </p:spTree>
    <p:extLst>
      <p:ext uri="{BB962C8B-B14F-4D97-AF65-F5344CB8AC3E}">
        <p14:creationId xmlns:p14="http://schemas.microsoft.com/office/powerpoint/2010/main" val="262756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23D55728-4FC9-4420-B82D-968AEE3404CE}"/>
              </a:ext>
            </a:extLst>
          </p:cNvPr>
          <p:cNvSpPr/>
          <p:nvPr/>
        </p:nvSpPr>
        <p:spPr>
          <a:xfrm>
            <a:off x="694592" y="262467"/>
            <a:ext cx="10119946" cy="6275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 </a:t>
            </a:r>
            <a:r>
              <a:rPr lang="ru-RU" dirty="0"/>
              <a:t>итогам 2022 года физических лиц врачей-рентгенологов - 110 человек</a:t>
            </a:r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="" xmlns:a16="http://schemas.microsoft.com/office/drawing/2014/main" id="{228028B2-45FA-4407-8139-6D762F2539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361108"/>
              </p:ext>
            </p:extLst>
          </p:nvPr>
        </p:nvGraphicFramePr>
        <p:xfrm>
          <a:off x="635391" y="1036321"/>
          <a:ext cx="5631297" cy="5559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Схема 15">
            <a:extLst>
              <a:ext uri="{FF2B5EF4-FFF2-40B4-BE49-F238E27FC236}">
                <a16:creationId xmlns="" xmlns:a16="http://schemas.microsoft.com/office/drawing/2014/main" id="{F0DC20A3-220C-4955-9610-7602B1C843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6312716"/>
              </p:ext>
            </p:extLst>
          </p:nvPr>
        </p:nvGraphicFramePr>
        <p:xfrm>
          <a:off x="6047232" y="987552"/>
          <a:ext cx="5509377" cy="560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3920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043CFC00-2EC6-47A9-AA59-3317CC61F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7868" y="0"/>
            <a:ext cx="1524132" cy="1329043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23D55728-4FC9-4420-B82D-968AEE3404CE}"/>
              </a:ext>
            </a:extLst>
          </p:cNvPr>
          <p:cNvSpPr/>
          <p:nvPr/>
        </p:nvSpPr>
        <p:spPr>
          <a:xfrm>
            <a:off x="694592" y="262467"/>
            <a:ext cx="10119946" cy="8207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 итогам 2022 года физических лиц рентгенолаборантов  286 человек</a:t>
            </a:r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="" xmlns:a16="http://schemas.microsoft.com/office/drawing/2014/main" id="{228028B2-45FA-4407-8139-6D762F2539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8105015"/>
              </p:ext>
            </p:extLst>
          </p:nvPr>
        </p:nvGraphicFramePr>
        <p:xfrm>
          <a:off x="350044" y="1273126"/>
          <a:ext cx="5950744" cy="510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Схема 15">
            <a:extLst>
              <a:ext uri="{FF2B5EF4-FFF2-40B4-BE49-F238E27FC236}">
                <a16:creationId xmlns="" xmlns:a16="http://schemas.microsoft.com/office/drawing/2014/main" id="{F0DC20A3-220C-4955-9610-7602B1C843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4982195"/>
              </p:ext>
            </p:extLst>
          </p:nvPr>
        </p:nvGraphicFramePr>
        <p:xfrm>
          <a:off x="6096000" y="1327616"/>
          <a:ext cx="5826919" cy="5109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82509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461EC98-F6A2-47CE-B8C4-58E284BD3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03895"/>
              </p:ext>
            </p:extLst>
          </p:nvPr>
        </p:nvGraphicFramePr>
        <p:xfrm>
          <a:off x="808891" y="1097278"/>
          <a:ext cx="10410094" cy="5517101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957669">
                  <a:extLst>
                    <a:ext uri="{9D8B030D-6E8A-4147-A177-3AD203B41FA5}">
                      <a16:colId xmlns="" xmlns:a16="http://schemas.microsoft.com/office/drawing/2014/main" val="2162867358"/>
                    </a:ext>
                  </a:extLst>
                </a:gridCol>
                <a:gridCol w="1790412">
                  <a:extLst>
                    <a:ext uri="{9D8B030D-6E8A-4147-A177-3AD203B41FA5}">
                      <a16:colId xmlns="" xmlns:a16="http://schemas.microsoft.com/office/drawing/2014/main" val="1415863126"/>
                    </a:ext>
                  </a:extLst>
                </a:gridCol>
                <a:gridCol w="919605">
                  <a:extLst>
                    <a:ext uri="{9D8B030D-6E8A-4147-A177-3AD203B41FA5}">
                      <a16:colId xmlns="" xmlns:a16="http://schemas.microsoft.com/office/drawing/2014/main" val="146822258"/>
                    </a:ext>
                  </a:extLst>
                </a:gridCol>
                <a:gridCol w="871204">
                  <a:extLst>
                    <a:ext uri="{9D8B030D-6E8A-4147-A177-3AD203B41FA5}">
                      <a16:colId xmlns="" xmlns:a16="http://schemas.microsoft.com/office/drawing/2014/main" val="2066963367"/>
                    </a:ext>
                  </a:extLst>
                </a:gridCol>
                <a:gridCol w="871204">
                  <a:extLst>
                    <a:ext uri="{9D8B030D-6E8A-4147-A177-3AD203B41FA5}">
                      <a16:colId xmlns="" xmlns:a16="http://schemas.microsoft.com/office/drawing/2014/main" val="839390795"/>
                    </a:ext>
                  </a:extLst>
                </a:gridCol>
              </a:tblGrid>
              <a:tr h="4157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Наименование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E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Число аппаратов и оборудования 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6851790"/>
                  </a:ext>
                </a:extLst>
              </a:tr>
              <a:tr h="772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+mj-lt"/>
                        </a:rPr>
                        <a:t>действующих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со сроком эксплуатации свыше 10 лет, </a:t>
                      </a:r>
                      <a:r>
                        <a:rPr lang="ru-RU" sz="1400" u="none" strike="noStrike" dirty="0" err="1">
                          <a:effectLst/>
                          <a:latin typeface="+mj-lt"/>
                        </a:rPr>
                        <a:t>шт</a:t>
                      </a:r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/</a:t>
                      </a:r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%</a:t>
                      </a:r>
                      <a:r>
                        <a:rPr lang="ru-RU" sz="1400" u="none" strike="noStrike" dirty="0">
                          <a:effectLst/>
                          <a:latin typeface="+mj-lt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9616914"/>
                  </a:ext>
                </a:extLst>
              </a:tr>
              <a:tr h="249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809" marR="7809" marT="780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3010642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Телеуправляемые поворотные столы-штативы с функцией рентгеноскопии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2414947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Рентгенодиагностические комплексы на 3 рабочих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0297836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Рентгенодиагностические комплексы на 2 рабочих места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5802295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из них  цифровые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9971786"/>
                  </a:ext>
                </a:extLst>
              </a:tr>
              <a:tr h="279567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Цифровые аппараты для исследований органов грудной клетки   (цифровые флюорографы)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2264364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Пленочные флюорографы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332809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Палатные аппараты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79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92470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 err="1">
                          <a:effectLst/>
                        </a:rPr>
                        <a:t>Маммографические</a:t>
                      </a:r>
                      <a:r>
                        <a:rPr lang="ru-RU" sz="1400" u="none" strike="noStrike" dirty="0">
                          <a:effectLst/>
                        </a:rPr>
                        <a:t> аппараты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0061344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из них: цифровые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02583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Дентальные аппараты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9563170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панорамные томографы(</a:t>
                      </a:r>
                      <a:r>
                        <a:rPr lang="ru-RU" sz="1400" u="none" strike="noStrike" dirty="0" err="1">
                          <a:effectLst/>
                        </a:rPr>
                        <a:t>ортопантомографы</a:t>
                      </a:r>
                      <a:r>
                        <a:rPr lang="ru-RU" sz="1400" u="none" strike="noStrike" dirty="0">
                          <a:effectLst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ED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3529835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Компьютерные томографы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4413583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Рентгеновские аппараты всего(без компьютерных томографов)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383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363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163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1033244"/>
                  </a:ext>
                </a:extLst>
              </a:tr>
              <a:tr h="242356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400" u="none" strike="noStrike" dirty="0">
                          <a:effectLst/>
                        </a:rPr>
                        <a:t>МР томографы-всего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9" marR="7809" marT="7809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8837211"/>
                  </a:ext>
                </a:extLst>
              </a:tr>
            </a:tbl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F61DFD5F-9D04-46A6-888A-E1495FED307C}"/>
              </a:ext>
            </a:extLst>
          </p:cNvPr>
          <p:cNvSpPr/>
          <p:nvPr/>
        </p:nvSpPr>
        <p:spPr>
          <a:xfrm>
            <a:off x="1624818" y="246200"/>
            <a:ext cx="8546123" cy="5205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Рентгенодиагностическое оборудование в ЛПУ ВО по итогам 2022 года</a:t>
            </a:r>
          </a:p>
        </p:txBody>
      </p:sp>
    </p:spTree>
    <p:extLst>
      <p:ext uri="{BB962C8B-B14F-4D97-AF65-F5344CB8AC3E}">
        <p14:creationId xmlns:p14="http://schemas.microsoft.com/office/powerpoint/2010/main" val="314928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D24316D8-4750-4AFD-A2B3-7F1AD3F1313A}"/>
              </a:ext>
            </a:extLst>
          </p:cNvPr>
          <p:cNvSpPr/>
          <p:nvPr/>
        </p:nvSpPr>
        <p:spPr>
          <a:xfrm>
            <a:off x="2789134" y="265764"/>
            <a:ext cx="6808763" cy="3868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Маршрутизация пациентов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B90F70C6-B803-40E2-B31C-8F70DB54C83B}"/>
              </a:ext>
            </a:extLst>
          </p:cNvPr>
          <p:cNvSpPr/>
          <p:nvPr/>
        </p:nvSpPr>
        <p:spPr>
          <a:xfrm>
            <a:off x="1315832" y="1464711"/>
            <a:ext cx="1805048" cy="639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Профилактические исследования органов грудной клетки и молочных желез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3519BBDB-AB76-406E-B3AC-AB5D4ED7A8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97" y="2789757"/>
            <a:ext cx="1805048" cy="1020787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DFCA1FCE-1FE8-45CC-B9F1-6E615DEBA5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877" y="2468511"/>
            <a:ext cx="1846704" cy="139246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D0C843CF-85FF-43A8-A56C-C693C6AD4C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215" y="1983619"/>
            <a:ext cx="3034757" cy="1718752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43F3FF01-BA43-480E-B8A5-36400D587ABF}"/>
              </a:ext>
            </a:extLst>
          </p:cNvPr>
          <p:cNvSpPr txBox="1"/>
          <p:nvPr/>
        </p:nvSpPr>
        <p:spPr>
          <a:xfrm>
            <a:off x="1665865" y="3730781"/>
            <a:ext cx="1302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1 уровень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C51DB74D-824E-408A-973C-839DA796E797}"/>
              </a:ext>
            </a:extLst>
          </p:cNvPr>
          <p:cNvSpPr txBox="1"/>
          <p:nvPr/>
        </p:nvSpPr>
        <p:spPr>
          <a:xfrm>
            <a:off x="4759570" y="3711320"/>
            <a:ext cx="1277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2 уровень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BFD8BD47-56EA-4D6A-AF38-3AEFCD41D2B7}"/>
              </a:ext>
            </a:extLst>
          </p:cNvPr>
          <p:cNvSpPr txBox="1"/>
          <p:nvPr/>
        </p:nvSpPr>
        <p:spPr>
          <a:xfrm>
            <a:off x="8717491" y="3742597"/>
            <a:ext cx="88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3 уровень</a:t>
            </a:r>
          </a:p>
        </p:txBody>
      </p:sp>
      <p:sp>
        <p:nvSpPr>
          <p:cNvPr id="38" name="Стрелка: вниз 37">
            <a:extLst>
              <a:ext uri="{FF2B5EF4-FFF2-40B4-BE49-F238E27FC236}">
                <a16:creationId xmlns="" xmlns:a16="http://schemas.microsoft.com/office/drawing/2014/main" id="{04C388D5-F32C-416B-A27D-580026283012}"/>
              </a:ext>
            </a:extLst>
          </p:cNvPr>
          <p:cNvSpPr/>
          <p:nvPr/>
        </p:nvSpPr>
        <p:spPr>
          <a:xfrm flipV="1">
            <a:off x="2218356" y="2441414"/>
            <a:ext cx="441933" cy="146161"/>
          </a:xfrm>
          <a:prstGeom prst="downArrow">
            <a:avLst>
              <a:gd name="adj1" fmla="val 46834"/>
              <a:gd name="adj2" fmla="val 539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="" xmlns:a16="http://schemas.microsoft.com/office/drawing/2014/main" id="{1C91DB6B-5AE0-491A-BC97-BC3EAA796D18}"/>
              </a:ext>
            </a:extLst>
          </p:cNvPr>
          <p:cNvSpPr/>
          <p:nvPr/>
        </p:nvSpPr>
        <p:spPr>
          <a:xfrm>
            <a:off x="1398512" y="4360433"/>
            <a:ext cx="179479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Рентгенодиагностические исследования</a:t>
            </a:r>
          </a:p>
        </p:txBody>
      </p:sp>
      <p:sp>
        <p:nvSpPr>
          <p:cNvPr id="40" name="Стрелка: вниз 39">
            <a:extLst>
              <a:ext uri="{FF2B5EF4-FFF2-40B4-BE49-F238E27FC236}">
                <a16:creationId xmlns="" xmlns:a16="http://schemas.microsoft.com/office/drawing/2014/main" id="{89524B13-89EA-4BD4-BD72-F9708412CCB8}"/>
              </a:ext>
            </a:extLst>
          </p:cNvPr>
          <p:cNvSpPr/>
          <p:nvPr/>
        </p:nvSpPr>
        <p:spPr>
          <a:xfrm>
            <a:off x="2155729" y="4110498"/>
            <a:ext cx="441933" cy="1834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="" xmlns:a16="http://schemas.microsoft.com/office/drawing/2014/main" id="{5AFDFCD3-EFAE-4DA7-A386-7E7CB0AB8089}"/>
              </a:ext>
            </a:extLst>
          </p:cNvPr>
          <p:cNvSpPr/>
          <p:nvPr/>
        </p:nvSpPr>
        <p:spPr>
          <a:xfrm>
            <a:off x="4759570" y="1467783"/>
            <a:ext cx="1805048" cy="6330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Профилактические исследования органов грудной клетки и молочных желез</a:t>
            </a: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="" xmlns:a16="http://schemas.microsoft.com/office/drawing/2014/main" id="{AC1C05CB-7BFA-4EC8-964C-D8766EB3DE04}"/>
              </a:ext>
            </a:extLst>
          </p:cNvPr>
          <p:cNvSpPr/>
          <p:nvPr/>
        </p:nvSpPr>
        <p:spPr>
          <a:xfrm>
            <a:off x="4832678" y="4038731"/>
            <a:ext cx="180504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Рентгенодиагностические исследования</a:t>
            </a: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="" xmlns:a16="http://schemas.microsoft.com/office/drawing/2014/main" id="{ACC1CA2D-98DA-4225-ADFE-42A4D59311B6}"/>
              </a:ext>
            </a:extLst>
          </p:cNvPr>
          <p:cNvSpPr/>
          <p:nvPr/>
        </p:nvSpPr>
        <p:spPr>
          <a:xfrm>
            <a:off x="4825709" y="4561597"/>
            <a:ext cx="1821275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Компьютерная томография (межрайонные центры)</a:t>
            </a: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="" xmlns:a16="http://schemas.microsoft.com/office/drawing/2014/main" id="{05D4C85E-50C9-4DB1-8F56-3015850DEA47}"/>
              </a:ext>
            </a:extLst>
          </p:cNvPr>
          <p:cNvSpPr/>
          <p:nvPr/>
        </p:nvSpPr>
        <p:spPr>
          <a:xfrm>
            <a:off x="8553316" y="1429439"/>
            <a:ext cx="180504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Рентгенодиагностические исследования</a:t>
            </a:r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="" xmlns:a16="http://schemas.microsoft.com/office/drawing/2014/main" id="{A9C71BD2-3A0E-42E5-B8B0-69BFA8EC2D50}"/>
              </a:ext>
            </a:extLst>
          </p:cNvPr>
          <p:cNvSpPr/>
          <p:nvPr/>
        </p:nvSpPr>
        <p:spPr>
          <a:xfrm>
            <a:off x="8643789" y="4292771"/>
            <a:ext cx="180504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Компьютерная томография</a:t>
            </a:r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="" xmlns:a16="http://schemas.microsoft.com/office/drawing/2014/main" id="{28075B28-D98A-4F6C-A0F1-2234D1A391AD}"/>
              </a:ext>
            </a:extLst>
          </p:cNvPr>
          <p:cNvSpPr/>
          <p:nvPr/>
        </p:nvSpPr>
        <p:spPr>
          <a:xfrm>
            <a:off x="8653647" y="4882882"/>
            <a:ext cx="180504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Магнитно-резонансная томография</a:t>
            </a:r>
          </a:p>
        </p:txBody>
      </p:sp>
      <p:sp>
        <p:nvSpPr>
          <p:cNvPr id="60" name="Стрелка: изогнутая вверх 59">
            <a:extLst>
              <a:ext uri="{FF2B5EF4-FFF2-40B4-BE49-F238E27FC236}">
                <a16:creationId xmlns="" xmlns:a16="http://schemas.microsoft.com/office/drawing/2014/main" id="{B216305E-197B-4903-9431-F6C9A93CC232}"/>
              </a:ext>
            </a:extLst>
          </p:cNvPr>
          <p:cNvSpPr/>
          <p:nvPr/>
        </p:nvSpPr>
        <p:spPr>
          <a:xfrm>
            <a:off x="2030804" y="5380308"/>
            <a:ext cx="7764704" cy="1059066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="" xmlns:a16="http://schemas.microsoft.com/office/drawing/2014/main" id="{848B529D-6D5E-4536-9E55-EA67281B844D}"/>
              </a:ext>
            </a:extLst>
          </p:cNvPr>
          <p:cNvSpPr/>
          <p:nvPr/>
        </p:nvSpPr>
        <p:spPr>
          <a:xfrm>
            <a:off x="3284392" y="2219643"/>
            <a:ext cx="1035493" cy="4186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dirty="0"/>
              <a:t>Доступность для пациента</a:t>
            </a:r>
          </a:p>
        </p:txBody>
      </p:sp>
      <p:sp>
        <p:nvSpPr>
          <p:cNvPr id="65" name="Знак ''плюс'' 64">
            <a:extLst>
              <a:ext uri="{FF2B5EF4-FFF2-40B4-BE49-F238E27FC236}">
                <a16:creationId xmlns="" xmlns:a16="http://schemas.microsoft.com/office/drawing/2014/main" id="{F9A7C2CE-55AA-4963-8B52-79AA904F6CB9}"/>
              </a:ext>
            </a:extLst>
          </p:cNvPr>
          <p:cNvSpPr/>
          <p:nvPr/>
        </p:nvSpPr>
        <p:spPr>
          <a:xfrm>
            <a:off x="2992701" y="2328446"/>
            <a:ext cx="226065" cy="248506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Знак ''минус'' 65">
            <a:extLst>
              <a:ext uri="{FF2B5EF4-FFF2-40B4-BE49-F238E27FC236}">
                <a16:creationId xmlns="" xmlns:a16="http://schemas.microsoft.com/office/drawing/2014/main" id="{E226936B-B893-41DB-8FB6-700DF9117A83}"/>
              </a:ext>
            </a:extLst>
          </p:cNvPr>
          <p:cNvSpPr/>
          <p:nvPr/>
        </p:nvSpPr>
        <p:spPr>
          <a:xfrm>
            <a:off x="2998009" y="3705594"/>
            <a:ext cx="220757" cy="26640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: скругленные углы 66">
            <a:extLst>
              <a:ext uri="{FF2B5EF4-FFF2-40B4-BE49-F238E27FC236}">
                <a16:creationId xmlns="" xmlns:a16="http://schemas.microsoft.com/office/drawing/2014/main" id="{F20A522A-7E55-4AE2-BC60-0C4E8881D6E7}"/>
              </a:ext>
            </a:extLst>
          </p:cNvPr>
          <p:cNvSpPr/>
          <p:nvPr/>
        </p:nvSpPr>
        <p:spPr>
          <a:xfrm>
            <a:off x="3284629" y="3726577"/>
            <a:ext cx="1377430" cy="141737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Дефицит кадров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Отсутствие рабочей РИС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Ограниченный набор методик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Старое оборудование</a:t>
            </a:r>
          </a:p>
        </p:txBody>
      </p:sp>
      <p:sp>
        <p:nvSpPr>
          <p:cNvPr id="68" name="Стрелка: вниз 67">
            <a:extLst>
              <a:ext uri="{FF2B5EF4-FFF2-40B4-BE49-F238E27FC236}">
                <a16:creationId xmlns="" xmlns:a16="http://schemas.microsoft.com/office/drawing/2014/main" id="{B1E483EE-1132-4F56-A2C5-711730B32319}"/>
              </a:ext>
            </a:extLst>
          </p:cNvPr>
          <p:cNvSpPr/>
          <p:nvPr/>
        </p:nvSpPr>
        <p:spPr>
          <a:xfrm>
            <a:off x="5647017" y="3793800"/>
            <a:ext cx="441933" cy="1834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: вниз 68">
            <a:extLst>
              <a:ext uri="{FF2B5EF4-FFF2-40B4-BE49-F238E27FC236}">
                <a16:creationId xmlns="" xmlns:a16="http://schemas.microsoft.com/office/drawing/2014/main" id="{5AE57818-EE36-4673-BEC4-B272AA5EEDBB}"/>
              </a:ext>
            </a:extLst>
          </p:cNvPr>
          <p:cNvSpPr/>
          <p:nvPr/>
        </p:nvSpPr>
        <p:spPr>
          <a:xfrm flipV="1">
            <a:off x="5473775" y="2212641"/>
            <a:ext cx="441933" cy="146161"/>
          </a:xfrm>
          <a:prstGeom prst="downArrow">
            <a:avLst>
              <a:gd name="adj1" fmla="val 46834"/>
              <a:gd name="adj2" fmla="val 539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Знак ''плюс'' 69">
            <a:extLst>
              <a:ext uri="{FF2B5EF4-FFF2-40B4-BE49-F238E27FC236}">
                <a16:creationId xmlns="" xmlns:a16="http://schemas.microsoft.com/office/drawing/2014/main" id="{F13B2B97-E11D-4290-9646-C19B85C4FBD0}"/>
              </a:ext>
            </a:extLst>
          </p:cNvPr>
          <p:cNvSpPr/>
          <p:nvPr/>
        </p:nvSpPr>
        <p:spPr>
          <a:xfrm>
            <a:off x="6530237" y="2234026"/>
            <a:ext cx="226065" cy="248506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Знак ''плюс'' 70">
            <a:extLst>
              <a:ext uri="{FF2B5EF4-FFF2-40B4-BE49-F238E27FC236}">
                <a16:creationId xmlns="" xmlns:a16="http://schemas.microsoft.com/office/drawing/2014/main" id="{8A98D2F1-93BA-44D9-8EDD-B8891AA9AA57}"/>
              </a:ext>
            </a:extLst>
          </p:cNvPr>
          <p:cNvSpPr/>
          <p:nvPr/>
        </p:nvSpPr>
        <p:spPr>
          <a:xfrm>
            <a:off x="10327642" y="2285721"/>
            <a:ext cx="226065" cy="248506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Знак ''минус'' 71">
            <a:extLst>
              <a:ext uri="{FF2B5EF4-FFF2-40B4-BE49-F238E27FC236}">
                <a16:creationId xmlns="" xmlns:a16="http://schemas.microsoft.com/office/drawing/2014/main" id="{8E916490-EBF9-4A9A-B739-9BF4199C7830}"/>
              </a:ext>
            </a:extLst>
          </p:cNvPr>
          <p:cNvSpPr/>
          <p:nvPr/>
        </p:nvSpPr>
        <p:spPr>
          <a:xfrm>
            <a:off x="6625219" y="3649300"/>
            <a:ext cx="220757" cy="26640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нак ''минус'' 72">
            <a:extLst>
              <a:ext uri="{FF2B5EF4-FFF2-40B4-BE49-F238E27FC236}">
                <a16:creationId xmlns="" xmlns:a16="http://schemas.microsoft.com/office/drawing/2014/main" id="{43AC2987-7923-41C7-80CB-1107DA1ECB61}"/>
              </a:ext>
            </a:extLst>
          </p:cNvPr>
          <p:cNvSpPr/>
          <p:nvPr/>
        </p:nvSpPr>
        <p:spPr>
          <a:xfrm>
            <a:off x="10358364" y="3693578"/>
            <a:ext cx="220757" cy="26640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="" xmlns:a16="http://schemas.microsoft.com/office/drawing/2014/main" id="{A764CDDC-BB2E-4AFB-95BA-FE90F92F3144}"/>
              </a:ext>
            </a:extLst>
          </p:cNvPr>
          <p:cNvSpPr/>
          <p:nvPr/>
        </p:nvSpPr>
        <p:spPr>
          <a:xfrm>
            <a:off x="7001848" y="1683539"/>
            <a:ext cx="1322330" cy="112049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Базовые требования к квалификации врачей и лаборантов</a:t>
            </a:r>
            <a:endParaRPr lang="ru-RU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Доступность для пациента</a:t>
            </a:r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="" xmlns:a16="http://schemas.microsoft.com/office/drawing/2014/main" id="{47216DC1-83F0-4358-BF5C-52EF93CBF0AF}"/>
              </a:ext>
            </a:extLst>
          </p:cNvPr>
          <p:cNvSpPr/>
          <p:nvPr/>
        </p:nvSpPr>
        <p:spPr>
          <a:xfrm>
            <a:off x="6988277" y="3705594"/>
            <a:ext cx="1606730" cy="220660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/>
              <a:t>Дефицит кадров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Отсутствие рабочей РИС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/>
              <a:t>Неэффективное использование установленного оборудования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не соблюдение стандартов исследований</a:t>
            </a:r>
          </a:p>
          <a:p>
            <a:endParaRPr lang="ru-RU" sz="1000" dirty="0"/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="" xmlns:a16="http://schemas.microsoft.com/office/drawing/2014/main" id="{20E27571-11FC-46D2-834D-68AC62097C25}"/>
              </a:ext>
            </a:extLst>
          </p:cNvPr>
          <p:cNvSpPr/>
          <p:nvPr/>
        </p:nvSpPr>
        <p:spPr>
          <a:xfrm>
            <a:off x="10701605" y="3924131"/>
            <a:ext cx="1329661" cy="8258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b="1" dirty="0"/>
              <a:t>Дефицит кадров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Отсутствие рабочей РИС</a:t>
            </a:r>
          </a:p>
        </p:txBody>
      </p:sp>
      <p:sp>
        <p:nvSpPr>
          <p:cNvPr id="77" name="Прямоугольник: скругленные углы 76">
            <a:extLst>
              <a:ext uri="{FF2B5EF4-FFF2-40B4-BE49-F238E27FC236}">
                <a16:creationId xmlns="" xmlns:a16="http://schemas.microsoft.com/office/drawing/2014/main" id="{789156AE-A836-4A18-89F4-2000285A0D18}"/>
              </a:ext>
            </a:extLst>
          </p:cNvPr>
          <p:cNvSpPr/>
          <p:nvPr/>
        </p:nvSpPr>
        <p:spPr>
          <a:xfrm>
            <a:off x="10701605" y="710417"/>
            <a:ext cx="1355323" cy="21148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Высокая квалификация специалистов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Экспертный уровень оборудования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/>
              <a:t>Большой объем выделяемых квот на КТ и МРТ исследования</a:t>
            </a:r>
          </a:p>
        </p:txBody>
      </p:sp>
      <p:sp>
        <p:nvSpPr>
          <p:cNvPr id="78" name="Стрелка: вниз 77">
            <a:extLst>
              <a:ext uri="{FF2B5EF4-FFF2-40B4-BE49-F238E27FC236}">
                <a16:creationId xmlns="" xmlns:a16="http://schemas.microsoft.com/office/drawing/2014/main" id="{D9A2F031-7F20-465E-90D1-5881E3F27D97}"/>
              </a:ext>
            </a:extLst>
          </p:cNvPr>
          <p:cNvSpPr/>
          <p:nvPr/>
        </p:nvSpPr>
        <p:spPr>
          <a:xfrm>
            <a:off x="9885709" y="4010629"/>
            <a:ext cx="441933" cy="1834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: вниз 78">
            <a:extLst>
              <a:ext uri="{FF2B5EF4-FFF2-40B4-BE49-F238E27FC236}">
                <a16:creationId xmlns="" xmlns:a16="http://schemas.microsoft.com/office/drawing/2014/main" id="{10BA6575-28B8-4229-9461-FFB148799324}"/>
              </a:ext>
            </a:extLst>
          </p:cNvPr>
          <p:cNvSpPr/>
          <p:nvPr/>
        </p:nvSpPr>
        <p:spPr>
          <a:xfrm flipV="1">
            <a:off x="9829775" y="1995831"/>
            <a:ext cx="441933" cy="146161"/>
          </a:xfrm>
          <a:prstGeom prst="downArrow">
            <a:avLst>
              <a:gd name="adj1" fmla="val 46834"/>
              <a:gd name="adj2" fmla="val 539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4E426F41-8B96-4178-877F-F6A7403B83BE}"/>
              </a:ext>
            </a:extLst>
          </p:cNvPr>
          <p:cNvSpPr txBox="1"/>
          <p:nvPr/>
        </p:nvSpPr>
        <p:spPr>
          <a:xfrm>
            <a:off x="5872710" y="5965348"/>
            <a:ext cx="79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квоты</a:t>
            </a:r>
          </a:p>
        </p:txBody>
      </p:sp>
      <p:sp>
        <p:nvSpPr>
          <p:cNvPr id="81" name="Стрелка: изогнутая вверх 80">
            <a:extLst>
              <a:ext uri="{FF2B5EF4-FFF2-40B4-BE49-F238E27FC236}">
                <a16:creationId xmlns="" xmlns:a16="http://schemas.microsoft.com/office/drawing/2014/main" id="{86894A86-70D3-4289-8C89-41F71EB719EA}"/>
              </a:ext>
            </a:extLst>
          </p:cNvPr>
          <p:cNvSpPr/>
          <p:nvPr/>
        </p:nvSpPr>
        <p:spPr>
          <a:xfrm>
            <a:off x="2622707" y="5571337"/>
            <a:ext cx="3250003" cy="465494"/>
          </a:xfrm>
          <a:prstGeom prst="curved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86414740-6953-4FC5-9344-E0B150FBB7B4}"/>
              </a:ext>
            </a:extLst>
          </p:cNvPr>
          <p:cNvSpPr txBox="1"/>
          <p:nvPr/>
        </p:nvSpPr>
        <p:spPr>
          <a:xfrm>
            <a:off x="3852330" y="5596016"/>
            <a:ext cx="79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квоты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0BE9A37-535D-41E5-903D-E49B15182A6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69" y="3134209"/>
            <a:ext cx="724407" cy="600920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="" xmlns:a16="http://schemas.microsoft.com/office/drawing/2014/main" id="{8B568E92-9048-4610-800D-22430F75A2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30" y="3168309"/>
            <a:ext cx="620973" cy="620973"/>
          </a:xfrm>
          <a:prstGeom prst="rect">
            <a:avLst/>
          </a:prstGeom>
        </p:spPr>
      </p:pic>
      <p:sp>
        <p:nvSpPr>
          <p:cNvPr id="87" name="Прямоугольник: скругленные углы 86">
            <a:extLst>
              <a:ext uri="{FF2B5EF4-FFF2-40B4-BE49-F238E27FC236}">
                <a16:creationId xmlns="" xmlns:a16="http://schemas.microsoft.com/office/drawing/2014/main" id="{EC0FB4EB-623E-445D-86CF-41B4C1410F51}"/>
              </a:ext>
            </a:extLst>
          </p:cNvPr>
          <p:cNvSpPr/>
          <p:nvPr/>
        </p:nvSpPr>
        <p:spPr>
          <a:xfrm>
            <a:off x="4825710" y="5092055"/>
            <a:ext cx="1805048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/>
              <a:t>Частные МРТ центры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AAFFBE2C-C7B9-4B86-9D7A-D98BD918F007}"/>
              </a:ext>
            </a:extLst>
          </p:cNvPr>
          <p:cNvSpPr txBox="1"/>
          <p:nvPr/>
        </p:nvSpPr>
        <p:spPr>
          <a:xfrm>
            <a:off x="247939" y="2883627"/>
            <a:ext cx="66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фап</a:t>
            </a:r>
            <a:endParaRPr lang="ru-RU" dirty="0"/>
          </a:p>
        </p:txBody>
      </p:sp>
      <p:sp>
        <p:nvSpPr>
          <p:cNvPr id="3" name="Стрелка: влево-вправо 2">
            <a:extLst>
              <a:ext uri="{FF2B5EF4-FFF2-40B4-BE49-F238E27FC236}">
                <a16:creationId xmlns="" xmlns:a16="http://schemas.microsoft.com/office/drawing/2014/main" id="{052AE931-7D99-4930-833A-EB9123135665}"/>
              </a:ext>
            </a:extLst>
          </p:cNvPr>
          <p:cNvSpPr/>
          <p:nvPr/>
        </p:nvSpPr>
        <p:spPr>
          <a:xfrm>
            <a:off x="3515390" y="3001846"/>
            <a:ext cx="741378" cy="484632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лево-вправо 47">
            <a:extLst>
              <a:ext uri="{FF2B5EF4-FFF2-40B4-BE49-F238E27FC236}">
                <a16:creationId xmlns="" xmlns:a16="http://schemas.microsoft.com/office/drawing/2014/main" id="{C95ADFE6-736D-44E7-8ADB-6A8F03952C1E}"/>
              </a:ext>
            </a:extLst>
          </p:cNvPr>
          <p:cNvSpPr/>
          <p:nvPr/>
        </p:nvSpPr>
        <p:spPr>
          <a:xfrm>
            <a:off x="7292324" y="2980038"/>
            <a:ext cx="741378" cy="484632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39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7744</TotalTime>
  <Words>2494</Words>
  <Application>Microsoft Office PowerPoint</Application>
  <PresentationFormat>Широкоэкранный</PresentationFormat>
  <Paragraphs>600</Paragraphs>
  <Slides>18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 Unicode MS</vt:lpstr>
      <vt:lpstr>Batang</vt:lpstr>
      <vt:lpstr>Arial</vt:lpstr>
      <vt:lpstr>Arial Black</vt:lpstr>
      <vt:lpstr>Calibri</vt:lpstr>
      <vt:lpstr>Proxima Nova</vt:lpstr>
      <vt:lpstr>roboto</vt:lpstr>
      <vt:lpstr>Times New Roman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354</cp:revision>
  <cp:lastPrinted>2023-03-06T05:40:18Z</cp:lastPrinted>
  <dcterms:created xsi:type="dcterms:W3CDTF">2023-02-18T05:18:55Z</dcterms:created>
  <dcterms:modified xsi:type="dcterms:W3CDTF">2023-06-06T10:28:59Z</dcterms:modified>
</cp:coreProperties>
</file>