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1005" r:id="rId3"/>
    <p:sldId id="274" r:id="rId4"/>
    <p:sldId id="259" r:id="rId5"/>
    <p:sldId id="261" r:id="rId6"/>
    <p:sldId id="273" r:id="rId7"/>
    <p:sldId id="1001" r:id="rId8"/>
    <p:sldId id="266" r:id="rId9"/>
    <p:sldId id="268" r:id="rId10"/>
    <p:sldId id="1015" r:id="rId11"/>
    <p:sldId id="1016" r:id="rId12"/>
    <p:sldId id="919" r:id="rId13"/>
    <p:sldId id="1013" r:id="rId14"/>
    <p:sldId id="1018" r:id="rId15"/>
    <p:sldId id="1011" r:id="rId16"/>
    <p:sldId id="1003" r:id="rId17"/>
    <p:sldId id="1012" r:id="rId18"/>
    <p:sldId id="1017" r:id="rId19"/>
    <p:sldId id="1009" r:id="rId20"/>
    <p:sldId id="101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BCAE3-967B-429F-9A39-470C340FB5E6}" v="190" dt="2023-05-24T19:27:20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89965" autoAdjust="0"/>
  </p:normalViewPr>
  <p:slideViewPr>
    <p:cSldViewPr snapToGrid="0">
      <p:cViewPr varScale="1">
        <p:scale>
          <a:sx n="76" d="100"/>
          <a:sy n="76" d="100"/>
        </p:scale>
        <p:origin x="11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Marsova" userId="8efad98480474b63" providerId="LiveId" clId="{C96BCAE3-967B-429F-9A39-470C340FB5E6}"/>
    <pc:docChg chg="undo redo custSel addSld delSld modSld sldOrd">
      <pc:chgData name="Vera Marsova" userId="8efad98480474b63" providerId="LiveId" clId="{C96BCAE3-967B-429F-9A39-470C340FB5E6}" dt="2023-05-24T19:27:29.312" v="1109"/>
      <pc:docMkLst>
        <pc:docMk/>
      </pc:docMkLst>
      <pc:sldChg chg="del">
        <pc:chgData name="Vera Marsova" userId="8efad98480474b63" providerId="LiveId" clId="{C96BCAE3-967B-429F-9A39-470C340FB5E6}" dt="2023-05-24T18:29:32.429" v="432" actId="2696"/>
        <pc:sldMkLst>
          <pc:docMk/>
          <pc:sldMk cId="308976559" sldId="258"/>
        </pc:sldMkLst>
      </pc:sldChg>
      <pc:sldChg chg="modSp mod">
        <pc:chgData name="Vera Marsova" userId="8efad98480474b63" providerId="LiveId" clId="{C96BCAE3-967B-429F-9A39-470C340FB5E6}" dt="2023-05-24T18:30:20.113" v="445" actId="1076"/>
        <pc:sldMkLst>
          <pc:docMk/>
          <pc:sldMk cId="3091475256" sldId="259"/>
        </pc:sldMkLst>
        <pc:spChg chg="mod">
          <ac:chgData name="Vera Marsova" userId="8efad98480474b63" providerId="LiveId" clId="{C96BCAE3-967B-429F-9A39-470C340FB5E6}" dt="2023-05-24T18:30:20.113" v="445" actId="1076"/>
          <ac:spMkLst>
            <pc:docMk/>
            <pc:sldMk cId="3091475256" sldId="259"/>
            <ac:spMk id="2" creationId="{0297C65A-ECA8-C96D-62D9-218E0422737E}"/>
          </ac:spMkLst>
        </pc:spChg>
      </pc:sldChg>
      <pc:sldChg chg="del">
        <pc:chgData name="Vera Marsova" userId="8efad98480474b63" providerId="LiveId" clId="{C96BCAE3-967B-429F-9A39-470C340FB5E6}" dt="2023-05-24T18:29:34.069" v="433" actId="2696"/>
        <pc:sldMkLst>
          <pc:docMk/>
          <pc:sldMk cId="2324396017" sldId="260"/>
        </pc:sldMkLst>
      </pc:sldChg>
      <pc:sldChg chg="addSp delSp modSp mod">
        <pc:chgData name="Vera Marsova" userId="8efad98480474b63" providerId="LiveId" clId="{C96BCAE3-967B-429F-9A39-470C340FB5E6}" dt="2023-05-24T18:33:56.735" v="477"/>
        <pc:sldMkLst>
          <pc:docMk/>
          <pc:sldMk cId="3658430504" sldId="261"/>
        </pc:sldMkLst>
        <pc:spChg chg="mod">
          <ac:chgData name="Vera Marsova" userId="8efad98480474b63" providerId="LiveId" clId="{C96BCAE3-967B-429F-9A39-470C340FB5E6}" dt="2023-05-24T18:31:54.284" v="455" actId="1076"/>
          <ac:spMkLst>
            <pc:docMk/>
            <pc:sldMk cId="3658430504" sldId="261"/>
            <ac:spMk id="2" creationId="{4DAE05D0-72E0-C4EF-AB84-FCFDC62325D7}"/>
          </ac:spMkLst>
        </pc:spChg>
        <pc:spChg chg="del mod">
          <ac:chgData name="Vera Marsova" userId="8efad98480474b63" providerId="LiveId" clId="{C96BCAE3-967B-429F-9A39-470C340FB5E6}" dt="2023-05-24T18:31:00.659" v="447" actId="26606"/>
          <ac:spMkLst>
            <pc:docMk/>
            <pc:sldMk cId="3658430504" sldId="261"/>
            <ac:spMk id="3" creationId="{C960CEBE-23DA-B20E-0D61-D8707B67B8EA}"/>
          </ac:spMkLst>
        </pc:spChg>
        <pc:spChg chg="add del mod">
          <ac:chgData name="Vera Marsova" userId="8efad98480474b63" providerId="LiveId" clId="{C96BCAE3-967B-429F-9A39-470C340FB5E6}" dt="2023-05-24T18:33:56.735" v="477"/>
          <ac:spMkLst>
            <pc:docMk/>
            <pc:sldMk cId="3658430504" sldId="261"/>
            <ac:spMk id="5" creationId="{2DBA5D25-817B-9F00-4A60-02000EE6A27F}"/>
          </ac:spMkLst>
        </pc:spChg>
        <pc:graphicFrameChg chg="add mod modGraphic">
          <ac:chgData name="Vera Marsova" userId="8efad98480474b63" providerId="LiveId" clId="{C96BCAE3-967B-429F-9A39-470C340FB5E6}" dt="2023-05-24T18:33:48.659" v="475" actId="403"/>
          <ac:graphicFrameMkLst>
            <pc:docMk/>
            <pc:sldMk cId="3658430504" sldId="261"/>
            <ac:graphicFrameMk id="20" creationId="{980734B0-13AD-2AB1-B259-068FDA531024}"/>
          </ac:graphicFrameMkLst>
        </pc:graphicFrameChg>
      </pc:sldChg>
      <pc:sldChg chg="addSp delSp modSp mod ord">
        <pc:chgData name="Vera Marsova" userId="8efad98480474b63" providerId="LiveId" clId="{C96BCAE3-967B-429F-9A39-470C340FB5E6}" dt="2023-05-24T18:50:12.415" v="564"/>
        <pc:sldMkLst>
          <pc:docMk/>
          <pc:sldMk cId="3998616644" sldId="265"/>
        </pc:sldMkLst>
        <pc:spChg chg="add mod">
          <ac:chgData name="Vera Marsova" userId="8efad98480474b63" providerId="LiveId" clId="{C96BCAE3-967B-429F-9A39-470C340FB5E6}" dt="2023-05-24T18:38:45.765" v="492" actId="1076"/>
          <ac:spMkLst>
            <pc:docMk/>
            <pc:sldMk cId="3998616644" sldId="265"/>
            <ac:spMk id="3" creationId="{2D3499C3-B0CD-B8D4-1008-D08D1A9CCDE3}"/>
          </ac:spMkLst>
        </pc:spChg>
        <pc:graphicFrameChg chg="add mod">
          <ac:chgData name="Vera Marsova" userId="8efad98480474b63" providerId="LiveId" clId="{C96BCAE3-967B-429F-9A39-470C340FB5E6}" dt="2023-05-24T18:49:44.863" v="562" actId="1076"/>
          <ac:graphicFrameMkLst>
            <pc:docMk/>
            <pc:sldMk cId="3998616644" sldId="265"/>
            <ac:graphicFrameMk id="7" creationId="{53B4FC4C-50C2-F902-D092-490FA4B31048}"/>
          </ac:graphicFrameMkLst>
        </pc:graphicFrameChg>
        <pc:picChg chg="add del mod">
          <ac:chgData name="Vera Marsova" userId="8efad98480474b63" providerId="LiveId" clId="{C96BCAE3-967B-429F-9A39-470C340FB5E6}" dt="2023-05-24T18:49:40.931" v="561" actId="478"/>
          <ac:picMkLst>
            <pc:docMk/>
            <pc:sldMk cId="3998616644" sldId="265"/>
            <ac:picMk id="6" creationId="{4CF6C9EA-7FD3-3D5D-B966-6A4132125567}"/>
          </ac:picMkLst>
        </pc:picChg>
      </pc:sldChg>
      <pc:sldChg chg="modSp mod">
        <pc:chgData name="Vera Marsova" userId="8efad98480474b63" providerId="LiveId" clId="{C96BCAE3-967B-429F-9A39-470C340FB5E6}" dt="2023-05-24T18:50:31.141" v="566" actId="113"/>
        <pc:sldMkLst>
          <pc:docMk/>
          <pc:sldMk cId="3108002001" sldId="266"/>
        </pc:sldMkLst>
        <pc:spChg chg="mod">
          <ac:chgData name="Vera Marsova" userId="8efad98480474b63" providerId="LiveId" clId="{C96BCAE3-967B-429F-9A39-470C340FB5E6}" dt="2023-05-24T18:50:31.141" v="566" actId="113"/>
          <ac:spMkLst>
            <pc:docMk/>
            <pc:sldMk cId="3108002001" sldId="266"/>
            <ac:spMk id="3" creationId="{0EF06EDE-D292-302B-70DC-9A5A6FDCFB92}"/>
          </ac:spMkLst>
        </pc:spChg>
      </pc:sldChg>
      <pc:sldChg chg="modSp mod">
        <pc:chgData name="Vera Marsova" userId="8efad98480474b63" providerId="LiveId" clId="{C96BCAE3-967B-429F-9A39-470C340FB5E6}" dt="2023-05-24T18:51:09.180" v="587" actId="20577"/>
        <pc:sldMkLst>
          <pc:docMk/>
          <pc:sldMk cId="1681257124" sldId="268"/>
        </pc:sldMkLst>
        <pc:spChg chg="mod">
          <ac:chgData name="Vera Marsova" userId="8efad98480474b63" providerId="LiveId" clId="{C96BCAE3-967B-429F-9A39-470C340FB5E6}" dt="2023-05-24T18:51:09.180" v="587" actId="20577"/>
          <ac:spMkLst>
            <pc:docMk/>
            <pc:sldMk cId="1681257124" sldId="268"/>
            <ac:spMk id="2" creationId="{0DF75712-C667-7EFA-6686-D850717DA4E1}"/>
          </ac:spMkLst>
        </pc:spChg>
      </pc:sldChg>
      <pc:sldChg chg="del">
        <pc:chgData name="Vera Marsova" userId="8efad98480474b63" providerId="LiveId" clId="{C96BCAE3-967B-429F-9A39-470C340FB5E6}" dt="2023-05-24T19:10:55.917" v="971" actId="2696"/>
        <pc:sldMkLst>
          <pc:docMk/>
          <pc:sldMk cId="3143301681" sldId="269"/>
        </pc:sldMkLst>
      </pc:sldChg>
      <pc:sldChg chg="del">
        <pc:chgData name="Vera Marsova" userId="8efad98480474b63" providerId="LiveId" clId="{C96BCAE3-967B-429F-9A39-470C340FB5E6}" dt="2023-05-24T19:10:47.816" v="970" actId="2696"/>
        <pc:sldMkLst>
          <pc:docMk/>
          <pc:sldMk cId="3416761172" sldId="270"/>
        </pc:sldMkLst>
      </pc:sldChg>
      <pc:sldChg chg="addSp delSp modSp mod">
        <pc:chgData name="Vera Marsova" userId="8efad98480474b63" providerId="LiveId" clId="{C96BCAE3-967B-429F-9A39-470C340FB5E6}" dt="2023-05-24T19:10:39.974" v="969" actId="1076"/>
        <pc:sldMkLst>
          <pc:docMk/>
          <pc:sldMk cId="2235074551" sldId="271"/>
        </pc:sldMkLst>
        <pc:spChg chg="add del mod">
          <ac:chgData name="Vera Marsova" userId="8efad98480474b63" providerId="LiveId" clId="{C96BCAE3-967B-429F-9A39-470C340FB5E6}" dt="2023-05-24T18:55:38.134" v="673" actId="767"/>
          <ac:spMkLst>
            <pc:docMk/>
            <pc:sldMk cId="2235074551" sldId="271"/>
            <ac:spMk id="2" creationId="{BB3722EF-F80D-13A4-729A-6803A0CF50D7}"/>
          </ac:spMkLst>
        </pc:spChg>
        <pc:spChg chg="add mod">
          <ac:chgData name="Vera Marsova" userId="8efad98480474b63" providerId="LiveId" clId="{C96BCAE3-967B-429F-9A39-470C340FB5E6}" dt="2023-05-24T19:00:23.573" v="794" actId="20577"/>
          <ac:spMkLst>
            <pc:docMk/>
            <pc:sldMk cId="2235074551" sldId="271"/>
            <ac:spMk id="3" creationId="{7871B3E0-338D-E92E-CE23-97AAED66DB2F}"/>
          </ac:spMkLst>
        </pc:spChg>
        <pc:spChg chg="mod">
          <ac:chgData name="Vera Marsova" userId="8efad98480474b63" providerId="LiveId" clId="{C96BCAE3-967B-429F-9A39-470C340FB5E6}" dt="2023-05-24T19:06:40.917" v="839" actId="1076"/>
          <ac:spMkLst>
            <pc:docMk/>
            <pc:sldMk cId="2235074551" sldId="271"/>
            <ac:spMk id="4" creationId="{55E08E86-8043-08F1-F1C4-8016DCBD83D7}"/>
          </ac:spMkLst>
        </pc:spChg>
        <pc:spChg chg="mod">
          <ac:chgData name="Vera Marsova" userId="8efad98480474b63" providerId="LiveId" clId="{C96BCAE3-967B-429F-9A39-470C340FB5E6}" dt="2023-05-24T13:55:09.508" v="407" actId="1076"/>
          <ac:spMkLst>
            <pc:docMk/>
            <pc:sldMk cId="2235074551" sldId="271"/>
            <ac:spMk id="7" creationId="{668A7605-47F6-AAE2-4958-860C34E82959}"/>
          </ac:spMkLst>
        </pc:spChg>
        <pc:spChg chg="add del mod">
          <ac:chgData name="Vera Marsova" userId="8efad98480474b63" providerId="LiveId" clId="{C96BCAE3-967B-429F-9A39-470C340FB5E6}" dt="2023-05-24T19:01:28.525" v="806" actId="478"/>
          <ac:spMkLst>
            <pc:docMk/>
            <pc:sldMk cId="2235074551" sldId="271"/>
            <ac:spMk id="8" creationId="{3C58E10F-2D43-A78B-2D4E-F57EF30CADA0}"/>
          </ac:spMkLst>
        </pc:spChg>
        <pc:spChg chg="add del">
          <ac:chgData name="Vera Marsova" userId="8efad98480474b63" providerId="LiveId" clId="{C96BCAE3-967B-429F-9A39-470C340FB5E6}" dt="2023-05-24T19:02:01.235" v="808" actId="478"/>
          <ac:spMkLst>
            <pc:docMk/>
            <pc:sldMk cId="2235074551" sldId="271"/>
            <ac:spMk id="9" creationId="{3C35F50E-5363-C235-8A9C-5A925CB0EDBB}"/>
          </ac:spMkLst>
        </pc:spChg>
        <pc:spChg chg="add mod">
          <ac:chgData name="Vera Marsova" userId="8efad98480474b63" providerId="LiveId" clId="{C96BCAE3-967B-429F-9A39-470C340FB5E6}" dt="2023-05-24T13:55:51.878" v="410" actId="1076"/>
          <ac:spMkLst>
            <pc:docMk/>
            <pc:sldMk cId="2235074551" sldId="271"/>
            <ac:spMk id="10" creationId="{E0C99B35-F2AA-2433-8B62-3B6A0B2B3731}"/>
          </ac:spMkLst>
        </pc:spChg>
        <pc:spChg chg="add del mod">
          <ac:chgData name="Vera Marsova" userId="8efad98480474b63" providerId="LiveId" clId="{C96BCAE3-967B-429F-9A39-470C340FB5E6}" dt="2023-05-24T19:02:28.058" v="811" actId="478"/>
          <ac:spMkLst>
            <pc:docMk/>
            <pc:sldMk cId="2235074551" sldId="271"/>
            <ac:spMk id="12" creationId="{3E19680D-9F64-AC79-1F57-B40FAFB52504}"/>
          </ac:spMkLst>
        </pc:spChg>
        <pc:spChg chg="add mod">
          <ac:chgData name="Vera Marsova" userId="8efad98480474b63" providerId="LiveId" clId="{C96BCAE3-967B-429F-9A39-470C340FB5E6}" dt="2023-05-24T13:52:34.675" v="336" actId="1076"/>
          <ac:spMkLst>
            <pc:docMk/>
            <pc:sldMk cId="2235074551" sldId="271"/>
            <ac:spMk id="14" creationId="{B1A22271-33CB-13F3-5618-31F6263F7EEF}"/>
          </ac:spMkLst>
        </pc:spChg>
        <pc:spChg chg="add del">
          <ac:chgData name="Vera Marsova" userId="8efad98480474b63" providerId="LiveId" clId="{C96BCAE3-967B-429F-9A39-470C340FB5E6}" dt="2023-05-24T19:02:32.799" v="813" actId="478"/>
          <ac:spMkLst>
            <pc:docMk/>
            <pc:sldMk cId="2235074551" sldId="271"/>
            <ac:spMk id="15" creationId="{CF38151A-F82A-2B62-9AD0-1CFD7A27315A}"/>
          </ac:spMkLst>
        </pc:spChg>
        <pc:spChg chg="add del mod">
          <ac:chgData name="Vera Marsova" userId="8efad98480474b63" providerId="LiveId" clId="{C96BCAE3-967B-429F-9A39-470C340FB5E6}" dt="2023-05-24T19:07:46.241" v="853" actId="6549"/>
          <ac:spMkLst>
            <pc:docMk/>
            <pc:sldMk cId="2235074551" sldId="271"/>
            <ac:spMk id="17" creationId="{FD70200D-E2B8-99AA-0CE9-59BDF617A61A}"/>
          </ac:spMkLst>
        </pc:spChg>
        <pc:spChg chg="add mod">
          <ac:chgData name="Vera Marsova" userId="8efad98480474b63" providerId="LiveId" clId="{C96BCAE3-967B-429F-9A39-470C340FB5E6}" dt="2023-05-24T13:48:31.243" v="286" actId="1076"/>
          <ac:spMkLst>
            <pc:docMk/>
            <pc:sldMk cId="2235074551" sldId="271"/>
            <ac:spMk id="18" creationId="{7A6ED288-42C9-ABFB-9203-024EC12564FC}"/>
          </ac:spMkLst>
        </pc:spChg>
        <pc:spChg chg="add del mod">
          <ac:chgData name="Vera Marsova" userId="8efad98480474b63" providerId="LiveId" clId="{C96BCAE3-967B-429F-9A39-470C340FB5E6}" dt="2023-05-24T19:05:03.344" v="824" actId="478"/>
          <ac:spMkLst>
            <pc:docMk/>
            <pc:sldMk cId="2235074551" sldId="271"/>
            <ac:spMk id="19" creationId="{26E779FE-09D3-AC68-0A46-5F047346EC10}"/>
          </ac:spMkLst>
        </pc:spChg>
        <pc:spChg chg="add del">
          <ac:chgData name="Vera Marsova" userId="8efad98480474b63" providerId="LiveId" clId="{C96BCAE3-967B-429F-9A39-470C340FB5E6}" dt="2023-05-24T13:44:43.835" v="237" actId="478"/>
          <ac:spMkLst>
            <pc:docMk/>
            <pc:sldMk cId="2235074551" sldId="271"/>
            <ac:spMk id="19" creationId="{312A6418-E472-FD36-D594-9EDFBE7A7E53}"/>
          </ac:spMkLst>
        </pc:spChg>
        <pc:spChg chg="add mod">
          <ac:chgData name="Vera Marsova" userId="8efad98480474b63" providerId="LiveId" clId="{C96BCAE3-967B-429F-9A39-470C340FB5E6}" dt="2023-05-24T19:10:39.974" v="969" actId="1076"/>
          <ac:spMkLst>
            <pc:docMk/>
            <pc:sldMk cId="2235074551" sldId="271"/>
            <ac:spMk id="20" creationId="{E5F350D2-6F2A-AA44-AB6B-5F8C31097ED4}"/>
          </ac:spMkLst>
        </pc:spChg>
        <pc:spChg chg="add mod">
          <ac:chgData name="Vera Marsova" userId="8efad98480474b63" providerId="LiveId" clId="{C96BCAE3-967B-429F-9A39-470C340FB5E6}" dt="2023-05-24T19:08:33.768" v="880" actId="1076"/>
          <ac:spMkLst>
            <pc:docMk/>
            <pc:sldMk cId="2235074551" sldId="271"/>
            <ac:spMk id="21" creationId="{271D1B2A-BD90-C547-8338-E8A9D1053935}"/>
          </ac:spMkLst>
        </pc:spChg>
        <pc:spChg chg="add del mod">
          <ac:chgData name="Vera Marsova" userId="8efad98480474b63" providerId="LiveId" clId="{C96BCAE3-967B-429F-9A39-470C340FB5E6}" dt="2023-05-24T19:09:49.378" v="912"/>
          <ac:spMkLst>
            <pc:docMk/>
            <pc:sldMk cId="2235074551" sldId="271"/>
            <ac:spMk id="22" creationId="{C46A0122-3E33-B04F-0507-A7A4D80F30D8}"/>
          </ac:spMkLst>
        </pc:spChg>
        <pc:spChg chg="add mod">
          <ac:chgData name="Vera Marsova" userId="8efad98480474b63" providerId="LiveId" clId="{C96BCAE3-967B-429F-9A39-470C340FB5E6}" dt="2023-05-24T19:06:57.892" v="848" actId="20577"/>
          <ac:spMkLst>
            <pc:docMk/>
            <pc:sldMk cId="2235074551" sldId="271"/>
            <ac:spMk id="29" creationId="{FECB6A2F-D518-FB21-F0A8-CA42AB009284}"/>
          </ac:spMkLst>
        </pc:spChg>
        <pc:spChg chg="add mod">
          <ac:chgData name="Vera Marsova" userId="8efad98480474b63" providerId="LiveId" clId="{C96BCAE3-967B-429F-9A39-470C340FB5E6}" dt="2023-05-24T19:06:47.024" v="840" actId="6549"/>
          <ac:spMkLst>
            <pc:docMk/>
            <pc:sldMk cId="2235074551" sldId="271"/>
            <ac:spMk id="30" creationId="{2C7AC702-C64F-D077-E1B7-606975418095}"/>
          </ac:spMkLst>
        </pc:spChg>
        <pc:spChg chg="add mod">
          <ac:chgData name="Vera Marsova" userId="8efad98480474b63" providerId="LiveId" clId="{C96BCAE3-967B-429F-9A39-470C340FB5E6}" dt="2023-05-24T19:09:17.592" v="891" actId="20577"/>
          <ac:spMkLst>
            <pc:docMk/>
            <pc:sldMk cId="2235074551" sldId="271"/>
            <ac:spMk id="31" creationId="{57503ACD-F5AE-C2B8-192B-BEC86B8AC12A}"/>
          </ac:spMkLst>
        </pc:spChg>
        <pc:spChg chg="add mod">
          <ac:chgData name="Vera Marsova" userId="8efad98480474b63" providerId="LiveId" clId="{C96BCAE3-967B-429F-9A39-470C340FB5E6}" dt="2023-05-24T19:09:47.306" v="910" actId="20577"/>
          <ac:spMkLst>
            <pc:docMk/>
            <pc:sldMk cId="2235074551" sldId="271"/>
            <ac:spMk id="32" creationId="{D4564923-C4D8-8E3F-C713-A33C62780121}"/>
          </ac:spMkLst>
        </pc:spChg>
        <pc:spChg chg="add del">
          <ac:chgData name="Vera Marsova" userId="8efad98480474b63" providerId="LiveId" clId="{C96BCAE3-967B-429F-9A39-470C340FB5E6}" dt="2023-05-24T13:48:53.219" v="288" actId="478"/>
          <ac:spMkLst>
            <pc:docMk/>
            <pc:sldMk cId="2235074551" sldId="271"/>
            <ac:spMk id="33" creationId="{25A321A6-198A-C0D3-66DE-28A62881B260}"/>
          </ac:spMkLst>
        </pc:spChg>
        <pc:spChg chg="add mod">
          <ac:chgData name="Vera Marsova" userId="8efad98480474b63" providerId="LiveId" clId="{C96BCAE3-967B-429F-9A39-470C340FB5E6}" dt="2023-05-24T19:05:32.283" v="829" actId="14100"/>
          <ac:spMkLst>
            <pc:docMk/>
            <pc:sldMk cId="2235074551" sldId="271"/>
            <ac:spMk id="34" creationId="{7D5A6CE4-C0BE-7B9F-D588-130A022B3347}"/>
          </ac:spMkLst>
        </pc:spChg>
        <pc:spChg chg="add mod">
          <ac:chgData name="Vera Marsova" userId="8efad98480474b63" providerId="LiveId" clId="{C96BCAE3-967B-429F-9A39-470C340FB5E6}" dt="2023-05-24T18:55:50.868" v="681" actId="20577"/>
          <ac:spMkLst>
            <pc:docMk/>
            <pc:sldMk cId="2235074551" sldId="271"/>
            <ac:spMk id="35" creationId="{24725F33-49A6-8124-E122-22ADA45EF52C}"/>
          </ac:spMkLst>
        </pc:spChg>
        <pc:spChg chg="add del mod">
          <ac:chgData name="Vera Marsova" userId="8efad98480474b63" providerId="LiveId" clId="{C96BCAE3-967B-429F-9A39-470C340FB5E6}" dt="2023-05-24T13:52:04.160" v="329" actId="478"/>
          <ac:spMkLst>
            <pc:docMk/>
            <pc:sldMk cId="2235074551" sldId="271"/>
            <ac:spMk id="36" creationId="{8103FDC0-6261-19C3-8DA0-0C187CB27D3D}"/>
          </ac:spMkLst>
        </pc:spChg>
        <pc:picChg chg="mod">
          <ac:chgData name="Vera Marsova" userId="8efad98480474b63" providerId="LiveId" clId="{C96BCAE3-967B-429F-9A39-470C340FB5E6}" dt="2023-05-24T13:52:44.510" v="339" actId="1076"/>
          <ac:picMkLst>
            <pc:docMk/>
            <pc:sldMk cId="2235074551" sldId="271"/>
            <ac:picMk id="6" creationId="{31A76F63-3F45-DE86-053E-AF5EE3D70D41}"/>
          </ac:picMkLst>
        </pc:picChg>
        <pc:picChg chg="add del mod">
          <ac:chgData name="Vera Marsova" userId="8efad98480474b63" providerId="LiveId" clId="{C96BCAE3-967B-429F-9A39-470C340FB5E6}" dt="2023-05-24T13:41:22.878" v="91" actId="478"/>
          <ac:picMkLst>
            <pc:docMk/>
            <pc:sldMk cId="2235074551" sldId="271"/>
            <ac:picMk id="8" creationId="{4BF7E8DF-B1EE-2638-0D4A-DCE8C9CBD967}"/>
          </ac:picMkLst>
        </pc:picChg>
        <pc:picChg chg="add del mod">
          <ac:chgData name="Vera Marsova" userId="8efad98480474b63" providerId="LiveId" clId="{C96BCAE3-967B-429F-9A39-470C340FB5E6}" dt="2023-05-24T13:38:12.456" v="81" actId="478"/>
          <ac:picMkLst>
            <pc:docMk/>
            <pc:sldMk cId="2235074551" sldId="271"/>
            <ac:picMk id="9" creationId="{668F3863-A333-6D77-A73E-331FCA6229F1}"/>
          </ac:picMkLst>
        </pc:picChg>
        <pc:picChg chg="add mod">
          <ac:chgData name="Vera Marsova" userId="8efad98480474b63" providerId="LiveId" clId="{C96BCAE3-967B-429F-9A39-470C340FB5E6}" dt="2023-05-24T13:54:56.226" v="403" actId="1076"/>
          <ac:picMkLst>
            <pc:docMk/>
            <pc:sldMk cId="2235074551" sldId="271"/>
            <ac:picMk id="11" creationId="{84669410-7B2F-A35A-4BF1-C160B350E573}"/>
          </ac:picMkLst>
        </pc:picChg>
        <pc:picChg chg="add del mod">
          <ac:chgData name="Vera Marsova" userId="8efad98480474b63" providerId="LiveId" clId="{C96BCAE3-967B-429F-9A39-470C340FB5E6}" dt="2023-05-24T13:54:57.370" v="404" actId="478"/>
          <ac:picMkLst>
            <pc:docMk/>
            <pc:sldMk cId="2235074551" sldId="271"/>
            <ac:picMk id="12" creationId="{E78BA894-742C-140B-B78D-C4136F4BBCED}"/>
          </ac:picMkLst>
        </pc:picChg>
        <pc:picChg chg="add mod">
          <ac:chgData name="Vera Marsova" userId="8efad98480474b63" providerId="LiveId" clId="{C96BCAE3-967B-429F-9A39-470C340FB5E6}" dt="2023-05-24T13:52:37.633" v="337" actId="1076"/>
          <ac:picMkLst>
            <pc:docMk/>
            <pc:sldMk cId="2235074551" sldId="271"/>
            <ac:picMk id="13" creationId="{D76129E4-F72B-5F77-CA15-81E864277502}"/>
          </ac:picMkLst>
        </pc:picChg>
        <pc:picChg chg="mod">
          <ac:chgData name="Vera Marsova" userId="8efad98480474b63" providerId="LiveId" clId="{C96BCAE3-967B-429F-9A39-470C340FB5E6}" dt="2023-05-24T13:33:47.806" v="63" actId="1076"/>
          <ac:picMkLst>
            <pc:docMk/>
            <pc:sldMk cId="2235074551" sldId="271"/>
            <ac:picMk id="8194" creationId="{7834F6A2-4A1E-C27B-4CEC-B0C1DB1EA349}"/>
          </ac:picMkLst>
        </pc:picChg>
        <pc:picChg chg="add del mod">
          <ac:chgData name="Vera Marsova" userId="8efad98480474b63" providerId="LiveId" clId="{C96BCAE3-967B-429F-9A39-470C340FB5E6}" dt="2023-05-24T13:41:28.569" v="93" actId="478"/>
          <ac:picMkLst>
            <pc:docMk/>
            <pc:sldMk cId="2235074551" sldId="271"/>
            <ac:picMk id="8198" creationId="{0A107CC9-A61E-DD3B-4107-9B52F16D2B25}"/>
          </ac:picMkLst>
        </pc:picChg>
        <pc:picChg chg="add del mod">
          <ac:chgData name="Vera Marsova" userId="8efad98480474b63" providerId="LiveId" clId="{C96BCAE3-967B-429F-9A39-470C340FB5E6}" dt="2023-05-24T13:41:39.603" v="95" actId="478"/>
          <ac:picMkLst>
            <pc:docMk/>
            <pc:sldMk cId="2235074551" sldId="271"/>
            <ac:picMk id="8200" creationId="{D1F7AE6F-8CF6-CA27-FC74-AE6C4C68FD0F}"/>
          </ac:picMkLst>
        </pc:picChg>
        <pc:picChg chg="add del mod">
          <ac:chgData name="Vera Marsova" userId="8efad98480474b63" providerId="LiveId" clId="{C96BCAE3-967B-429F-9A39-470C340FB5E6}" dt="2023-05-24T13:41:40.691" v="96" actId="478"/>
          <ac:picMkLst>
            <pc:docMk/>
            <pc:sldMk cId="2235074551" sldId="271"/>
            <ac:picMk id="8202" creationId="{9F134AD3-B0A5-E1E9-9C84-69AEAE0B73DB}"/>
          </ac:picMkLst>
        </pc:picChg>
        <pc:picChg chg="add mod">
          <ac:chgData name="Vera Marsova" userId="8efad98480474b63" providerId="LiveId" clId="{C96BCAE3-967B-429F-9A39-470C340FB5E6}" dt="2023-05-24T13:52:41.818" v="338" actId="1076"/>
          <ac:picMkLst>
            <pc:docMk/>
            <pc:sldMk cId="2235074551" sldId="271"/>
            <ac:picMk id="8204" creationId="{0A7265B6-174A-3D1D-DCD2-EA37BC506898}"/>
          </ac:picMkLst>
        </pc:picChg>
        <pc:picChg chg="add mod">
          <ac:chgData name="Vera Marsova" userId="8efad98480474b63" providerId="LiveId" clId="{C96BCAE3-967B-429F-9A39-470C340FB5E6}" dt="2023-05-24T13:54:59.968" v="405" actId="1076"/>
          <ac:picMkLst>
            <pc:docMk/>
            <pc:sldMk cId="2235074551" sldId="271"/>
            <ac:picMk id="8206" creationId="{CC573F34-8E0A-AE44-DB16-98358260EAE9}"/>
          </ac:picMkLst>
        </pc:picChg>
        <pc:picChg chg="add del mod">
          <ac:chgData name="Vera Marsova" userId="8efad98480474b63" providerId="LiveId" clId="{C96BCAE3-967B-429F-9A39-470C340FB5E6}" dt="2023-05-24T13:41:21.367" v="90" actId="478"/>
          <ac:picMkLst>
            <pc:docMk/>
            <pc:sldMk cId="2235074551" sldId="271"/>
            <ac:picMk id="8208" creationId="{18919D38-C62E-DCBE-040D-E4D24F1692FE}"/>
          </ac:picMkLst>
        </pc:picChg>
        <pc:picChg chg="add mod">
          <ac:chgData name="Vera Marsova" userId="8efad98480474b63" providerId="LiveId" clId="{C96BCAE3-967B-429F-9A39-470C340FB5E6}" dt="2023-05-24T18:56:05.695" v="682" actId="1076"/>
          <ac:picMkLst>
            <pc:docMk/>
            <pc:sldMk cId="2235074551" sldId="271"/>
            <ac:picMk id="8210" creationId="{EFB84E8A-DDAF-E8C7-5442-B45D32F15D7F}"/>
          </ac:picMkLst>
        </pc:picChg>
        <pc:cxnChg chg="add mod">
          <ac:chgData name="Vera Marsova" userId="8efad98480474b63" providerId="LiveId" clId="{C96BCAE3-967B-429F-9A39-470C340FB5E6}" dt="2023-05-24T13:44:22.388" v="234" actId="1037"/>
          <ac:cxnSpMkLst>
            <pc:docMk/>
            <pc:sldMk cId="2235074551" sldId="271"/>
            <ac:cxnSpMk id="16" creationId="{D475E8DB-2399-38B4-2A2E-B26F1284D163}"/>
          </ac:cxnSpMkLst>
        </pc:cxnChg>
        <pc:cxnChg chg="add del mod">
          <ac:chgData name="Vera Marsova" userId="8efad98480474b63" providerId="LiveId" clId="{C96BCAE3-967B-429F-9A39-470C340FB5E6}" dt="2023-05-24T13:47:25.595" v="267" actId="478"/>
          <ac:cxnSpMkLst>
            <pc:docMk/>
            <pc:sldMk cId="2235074551" sldId="271"/>
            <ac:cxnSpMk id="21" creationId="{0FA78F67-D1EF-AA83-E11B-7ECA308D66B5}"/>
          </ac:cxnSpMkLst>
        </pc:cxnChg>
        <pc:cxnChg chg="add del mod">
          <ac:chgData name="Vera Marsova" userId="8efad98480474b63" providerId="LiveId" clId="{C96BCAE3-967B-429F-9A39-470C340FB5E6}" dt="2023-05-24T13:47:26.763" v="268" actId="478"/>
          <ac:cxnSpMkLst>
            <pc:docMk/>
            <pc:sldMk cId="2235074551" sldId="271"/>
            <ac:cxnSpMk id="23" creationId="{71A5D226-B6B2-977B-F711-83908EEF005B}"/>
          </ac:cxnSpMkLst>
        </pc:cxnChg>
        <pc:cxnChg chg="add del mod">
          <ac:chgData name="Vera Marsova" userId="8efad98480474b63" providerId="LiveId" clId="{C96BCAE3-967B-429F-9A39-470C340FB5E6}" dt="2023-05-24T13:47:27.577" v="269" actId="478"/>
          <ac:cxnSpMkLst>
            <pc:docMk/>
            <pc:sldMk cId="2235074551" sldId="271"/>
            <ac:cxnSpMk id="27" creationId="{3C9001C1-4B0F-4D6E-D414-4A0A683B98CA}"/>
          </ac:cxnSpMkLst>
        </pc:cxnChg>
      </pc:sldChg>
      <pc:sldChg chg="del">
        <pc:chgData name="Vera Marsova" userId="8efad98480474b63" providerId="LiveId" clId="{C96BCAE3-967B-429F-9A39-470C340FB5E6}" dt="2023-05-24T19:12:49.708" v="1000" actId="2696"/>
        <pc:sldMkLst>
          <pc:docMk/>
          <pc:sldMk cId="2678232035" sldId="272"/>
        </pc:sldMkLst>
      </pc:sldChg>
      <pc:sldChg chg="ord">
        <pc:chgData name="Vera Marsova" userId="8efad98480474b63" providerId="LiveId" clId="{C96BCAE3-967B-429F-9A39-470C340FB5E6}" dt="2023-05-24T19:27:29.312" v="1109"/>
        <pc:sldMkLst>
          <pc:docMk/>
          <pc:sldMk cId="2077775696" sldId="273"/>
        </pc:sldMkLst>
      </pc:sldChg>
      <pc:sldChg chg="addSp delSp modSp add mod setBg setClrOvrMap">
        <pc:chgData name="Vera Marsova" userId="8efad98480474b63" providerId="LiveId" clId="{C96BCAE3-967B-429F-9A39-470C340FB5E6}" dt="2023-05-24T18:30:05.198" v="444" actId="1076"/>
        <pc:sldMkLst>
          <pc:docMk/>
          <pc:sldMk cId="272218120" sldId="274"/>
        </pc:sldMkLst>
        <pc:spChg chg="mod ord">
          <ac:chgData name="Vera Marsova" userId="8efad98480474b63" providerId="LiveId" clId="{C96BCAE3-967B-429F-9A39-470C340FB5E6}" dt="2023-05-24T18:30:05.198" v="444" actId="1076"/>
          <ac:spMkLst>
            <pc:docMk/>
            <pc:sldMk cId="272218120" sldId="274"/>
            <ac:spMk id="2" creationId="{2C3973FB-4CF6-6D69-7354-93536BEBD3D4}"/>
          </ac:spMkLst>
        </pc:spChg>
        <pc:spChg chg="mod ord">
          <ac:chgData name="Vera Marsova" userId="8efad98480474b63" providerId="LiveId" clId="{C96BCAE3-967B-429F-9A39-470C340FB5E6}" dt="2023-05-24T18:29:47.737" v="442" actId="6549"/>
          <ac:spMkLst>
            <pc:docMk/>
            <pc:sldMk cId="272218120" sldId="274"/>
            <ac:spMk id="9227" creationId="{24147A12-A5E5-2235-4C05-D5E0CD1E7191}"/>
          </ac:spMkLst>
        </pc:spChg>
        <pc:spChg chg="add del">
          <ac:chgData name="Vera Marsova" userId="8efad98480474b63" providerId="LiveId" clId="{C96BCAE3-967B-429F-9A39-470C340FB5E6}" dt="2023-05-24T13:26:46.718" v="2" actId="26606"/>
          <ac:spMkLst>
            <pc:docMk/>
            <pc:sldMk cId="272218120" sldId="274"/>
            <ac:spMk id="9232" creationId="{04C21BAE-6866-4C7A-A7EC-C1B2E572D5BE}"/>
          </ac:spMkLst>
        </pc:spChg>
        <pc:spChg chg="add del">
          <ac:chgData name="Vera Marsova" userId="8efad98480474b63" providerId="LiveId" clId="{C96BCAE3-967B-429F-9A39-470C340FB5E6}" dt="2023-05-24T13:26:46.718" v="2" actId="26606"/>
          <ac:spMkLst>
            <pc:docMk/>
            <pc:sldMk cId="272218120" sldId="274"/>
            <ac:spMk id="9234" creationId="{C74F2646-08C7-4051-81DA-751C43A03FC1}"/>
          </ac:spMkLst>
        </pc:spChg>
        <pc:spChg chg="add del">
          <ac:chgData name="Vera Marsova" userId="8efad98480474b63" providerId="LiveId" clId="{C96BCAE3-967B-429F-9A39-470C340FB5E6}" dt="2023-05-24T13:26:46.718" v="2" actId="26606"/>
          <ac:spMkLst>
            <pc:docMk/>
            <pc:sldMk cId="272218120" sldId="274"/>
            <ac:spMk id="9236" creationId="{DCD6552F-C98B-4FBA-842F-3EF2D5ACA1FF}"/>
          </ac:spMkLst>
        </pc:spChg>
        <pc:spChg chg="add del">
          <ac:chgData name="Vera Marsova" userId="8efad98480474b63" providerId="LiveId" clId="{C96BCAE3-967B-429F-9A39-470C340FB5E6}" dt="2023-05-24T13:26:46.718" v="2" actId="26606"/>
          <ac:spMkLst>
            <pc:docMk/>
            <pc:sldMk cId="272218120" sldId="274"/>
            <ac:spMk id="9238" creationId="{F0C518C2-0AA4-470C-87B9-9CBF428FBA25}"/>
          </ac:spMkLst>
        </pc:spChg>
        <pc:spChg chg="add del">
          <ac:chgData name="Vera Marsova" userId="8efad98480474b63" providerId="LiveId" clId="{C96BCAE3-967B-429F-9A39-470C340FB5E6}" dt="2023-05-24T13:26:50.586" v="4" actId="26606"/>
          <ac:spMkLst>
            <pc:docMk/>
            <pc:sldMk cId="272218120" sldId="274"/>
            <ac:spMk id="9240" creationId="{04C21BAE-6866-4C7A-A7EC-C1B2E572D5BE}"/>
          </ac:spMkLst>
        </pc:spChg>
        <pc:spChg chg="add del">
          <ac:chgData name="Vera Marsova" userId="8efad98480474b63" providerId="LiveId" clId="{C96BCAE3-967B-429F-9A39-470C340FB5E6}" dt="2023-05-24T13:26:50.586" v="4" actId="26606"/>
          <ac:spMkLst>
            <pc:docMk/>
            <pc:sldMk cId="272218120" sldId="274"/>
            <ac:spMk id="9241" creationId="{7E7D0C94-08B4-48AE-8813-CC4D60294F42}"/>
          </ac:spMkLst>
        </pc:spChg>
        <pc:spChg chg="add del">
          <ac:chgData name="Vera Marsova" userId="8efad98480474b63" providerId="LiveId" clId="{C96BCAE3-967B-429F-9A39-470C340FB5E6}" dt="2023-05-24T13:26:50.586" v="4" actId="26606"/>
          <ac:spMkLst>
            <pc:docMk/>
            <pc:sldMk cId="272218120" sldId="274"/>
            <ac:spMk id="9242" creationId="{DD0D366F-455D-4298-97E9-89785ADAEC06}"/>
          </ac:spMkLst>
        </pc:spChg>
        <pc:spChg chg="add del">
          <ac:chgData name="Vera Marsova" userId="8efad98480474b63" providerId="LiveId" clId="{C96BCAE3-967B-429F-9A39-470C340FB5E6}" dt="2023-05-24T13:26:50.586" v="4" actId="26606"/>
          <ac:spMkLst>
            <pc:docMk/>
            <pc:sldMk cId="272218120" sldId="274"/>
            <ac:spMk id="9243" creationId="{F0C518C2-0AA4-470C-87B9-9CBF428FBA25}"/>
          </ac:spMkLst>
        </pc:spChg>
        <pc:spChg chg="add del">
          <ac:chgData name="Vera Marsova" userId="8efad98480474b63" providerId="LiveId" clId="{C96BCAE3-967B-429F-9A39-470C340FB5E6}" dt="2023-05-24T13:27:04.340" v="6" actId="26606"/>
          <ac:spMkLst>
            <pc:docMk/>
            <pc:sldMk cId="272218120" sldId="274"/>
            <ac:spMk id="9245" creationId="{9F79630B-0F0B-446E-A637-38FA8F61D10E}"/>
          </ac:spMkLst>
        </pc:spChg>
        <pc:spChg chg="add del">
          <ac:chgData name="Vera Marsova" userId="8efad98480474b63" providerId="LiveId" clId="{C96BCAE3-967B-429F-9A39-470C340FB5E6}" dt="2023-05-24T13:27:04.340" v="6" actId="26606"/>
          <ac:spMkLst>
            <pc:docMk/>
            <pc:sldMk cId="272218120" sldId="274"/>
            <ac:spMk id="9246" creationId="{B3437C99-FC8E-4311-B48A-F0C4C329B154}"/>
          </ac:spMkLst>
        </pc:spChg>
        <pc:spChg chg="add del">
          <ac:chgData name="Vera Marsova" userId="8efad98480474b63" providerId="LiveId" clId="{C96BCAE3-967B-429F-9A39-470C340FB5E6}" dt="2023-05-24T13:28:56.816" v="35" actId="26606"/>
          <ac:spMkLst>
            <pc:docMk/>
            <pc:sldMk cId="272218120" sldId="274"/>
            <ac:spMk id="9248" creationId="{04812C46-200A-4DEB-A05E-3ED6C68C2387}"/>
          </ac:spMkLst>
        </pc:spChg>
        <pc:spChg chg="add del">
          <ac:chgData name="Vera Marsova" userId="8efad98480474b63" providerId="LiveId" clId="{C96BCAE3-967B-429F-9A39-470C340FB5E6}" dt="2023-05-24T13:28:56.816" v="35" actId="26606"/>
          <ac:spMkLst>
            <pc:docMk/>
            <pc:sldMk cId="272218120" sldId="274"/>
            <ac:spMk id="9249" creationId="{D1EA859B-E555-4109-94F3-6700E046E008}"/>
          </ac:spMkLst>
        </pc:spChg>
        <pc:spChg chg="add del">
          <ac:chgData name="Vera Marsova" userId="8efad98480474b63" providerId="LiveId" clId="{C96BCAE3-967B-429F-9A39-470C340FB5E6}" dt="2023-05-24T13:28:21.705" v="30" actId="26606"/>
          <ac:spMkLst>
            <pc:docMk/>
            <pc:sldMk cId="272218120" sldId="274"/>
            <ac:spMk id="9254" creationId="{04812C46-200A-4DEB-A05E-3ED6C68C2387}"/>
          </ac:spMkLst>
        </pc:spChg>
        <pc:spChg chg="add del">
          <ac:chgData name="Vera Marsova" userId="8efad98480474b63" providerId="LiveId" clId="{C96BCAE3-967B-429F-9A39-470C340FB5E6}" dt="2023-05-24T13:28:21.705" v="30" actId="26606"/>
          <ac:spMkLst>
            <pc:docMk/>
            <pc:sldMk cId="272218120" sldId="274"/>
            <ac:spMk id="9256" creationId="{D1EA859B-E555-4109-94F3-6700E046E008}"/>
          </ac:spMkLst>
        </pc:spChg>
        <pc:spChg chg="add del">
          <ac:chgData name="Vera Marsova" userId="8efad98480474b63" providerId="LiveId" clId="{C96BCAE3-967B-429F-9A39-470C340FB5E6}" dt="2023-05-24T13:28:51.830" v="32" actId="26606"/>
          <ac:spMkLst>
            <pc:docMk/>
            <pc:sldMk cId="272218120" sldId="274"/>
            <ac:spMk id="9258" creationId="{DD0D366F-455D-4298-97E9-89785ADAEC06}"/>
          </ac:spMkLst>
        </pc:spChg>
        <pc:spChg chg="add del">
          <ac:chgData name="Vera Marsova" userId="8efad98480474b63" providerId="LiveId" clId="{C96BCAE3-967B-429F-9A39-470C340FB5E6}" dt="2023-05-24T13:28:51.830" v="32" actId="26606"/>
          <ac:spMkLst>
            <pc:docMk/>
            <pc:sldMk cId="272218120" sldId="274"/>
            <ac:spMk id="9259" creationId="{04C21BAE-6866-4C7A-A7EC-C1B2E572D5BE}"/>
          </ac:spMkLst>
        </pc:spChg>
        <pc:spChg chg="add del">
          <ac:chgData name="Vera Marsova" userId="8efad98480474b63" providerId="LiveId" clId="{C96BCAE3-967B-429F-9A39-470C340FB5E6}" dt="2023-05-24T13:28:51.830" v="32" actId="26606"/>
          <ac:spMkLst>
            <pc:docMk/>
            <pc:sldMk cId="272218120" sldId="274"/>
            <ac:spMk id="9260" creationId="{F0C518C2-0AA4-470C-87B9-9CBF428FBA25}"/>
          </ac:spMkLst>
        </pc:spChg>
        <pc:spChg chg="add del">
          <ac:chgData name="Vera Marsova" userId="8efad98480474b63" providerId="LiveId" clId="{C96BCAE3-967B-429F-9A39-470C340FB5E6}" dt="2023-05-24T13:28:51.830" v="32" actId="26606"/>
          <ac:spMkLst>
            <pc:docMk/>
            <pc:sldMk cId="272218120" sldId="274"/>
            <ac:spMk id="9261" creationId="{7E7D0C94-08B4-48AE-8813-CC4D60294F42}"/>
          </ac:spMkLst>
        </pc:spChg>
        <pc:spChg chg="add del">
          <ac:chgData name="Vera Marsova" userId="8efad98480474b63" providerId="LiveId" clId="{C96BCAE3-967B-429F-9A39-470C340FB5E6}" dt="2023-05-24T13:28:56.801" v="34" actId="26606"/>
          <ac:spMkLst>
            <pc:docMk/>
            <pc:sldMk cId="272218120" sldId="274"/>
            <ac:spMk id="9263" creationId="{04C21BAE-6866-4C7A-A7EC-C1B2E572D5BE}"/>
          </ac:spMkLst>
        </pc:spChg>
        <pc:spChg chg="add del">
          <ac:chgData name="Vera Marsova" userId="8efad98480474b63" providerId="LiveId" clId="{C96BCAE3-967B-429F-9A39-470C340FB5E6}" dt="2023-05-24T13:28:56.801" v="34" actId="26606"/>
          <ac:spMkLst>
            <pc:docMk/>
            <pc:sldMk cId="272218120" sldId="274"/>
            <ac:spMk id="9264" creationId="{C74F2646-08C7-4051-81DA-751C43A03FC1}"/>
          </ac:spMkLst>
        </pc:spChg>
        <pc:spChg chg="add del">
          <ac:chgData name="Vera Marsova" userId="8efad98480474b63" providerId="LiveId" clId="{C96BCAE3-967B-429F-9A39-470C340FB5E6}" dt="2023-05-24T13:28:56.801" v="34" actId="26606"/>
          <ac:spMkLst>
            <pc:docMk/>
            <pc:sldMk cId="272218120" sldId="274"/>
            <ac:spMk id="9265" creationId="{DCD6552F-C98B-4FBA-842F-3EF2D5ACA1FF}"/>
          </ac:spMkLst>
        </pc:spChg>
        <pc:spChg chg="add del">
          <ac:chgData name="Vera Marsova" userId="8efad98480474b63" providerId="LiveId" clId="{C96BCAE3-967B-429F-9A39-470C340FB5E6}" dt="2023-05-24T13:28:56.801" v="34" actId="26606"/>
          <ac:spMkLst>
            <pc:docMk/>
            <pc:sldMk cId="272218120" sldId="274"/>
            <ac:spMk id="9266" creationId="{F0C518C2-0AA4-470C-87B9-9CBF428FBA25}"/>
          </ac:spMkLst>
        </pc:spChg>
        <pc:spChg chg="add del">
          <ac:chgData name="Vera Marsova" userId="8efad98480474b63" providerId="LiveId" clId="{C96BCAE3-967B-429F-9A39-470C340FB5E6}" dt="2023-05-24T13:29:13.562" v="41" actId="26606"/>
          <ac:spMkLst>
            <pc:docMk/>
            <pc:sldMk cId="272218120" sldId="274"/>
            <ac:spMk id="9268" creationId="{04C21BAE-6866-4C7A-A7EC-C1B2E572D5BE}"/>
          </ac:spMkLst>
        </pc:spChg>
        <pc:spChg chg="add del">
          <ac:chgData name="Vera Marsova" userId="8efad98480474b63" providerId="LiveId" clId="{C96BCAE3-967B-429F-9A39-470C340FB5E6}" dt="2023-05-24T13:29:13.562" v="41" actId="26606"/>
          <ac:spMkLst>
            <pc:docMk/>
            <pc:sldMk cId="272218120" sldId="274"/>
            <ac:spMk id="9269" creationId="{7E7D0C94-08B4-48AE-8813-CC4D60294F42}"/>
          </ac:spMkLst>
        </pc:spChg>
        <pc:spChg chg="add del">
          <ac:chgData name="Vera Marsova" userId="8efad98480474b63" providerId="LiveId" clId="{C96BCAE3-967B-429F-9A39-470C340FB5E6}" dt="2023-05-24T13:29:13.562" v="41" actId="26606"/>
          <ac:spMkLst>
            <pc:docMk/>
            <pc:sldMk cId="272218120" sldId="274"/>
            <ac:spMk id="9270" creationId="{DD0D366F-455D-4298-97E9-89785ADAEC06}"/>
          </ac:spMkLst>
        </pc:spChg>
        <pc:spChg chg="add del">
          <ac:chgData name="Vera Marsova" userId="8efad98480474b63" providerId="LiveId" clId="{C96BCAE3-967B-429F-9A39-470C340FB5E6}" dt="2023-05-24T13:29:13.562" v="41" actId="26606"/>
          <ac:spMkLst>
            <pc:docMk/>
            <pc:sldMk cId="272218120" sldId="274"/>
            <ac:spMk id="9271" creationId="{F0C518C2-0AA4-470C-87B9-9CBF428FBA25}"/>
          </ac:spMkLst>
        </pc:spChg>
        <pc:spChg chg="add del">
          <ac:chgData name="Vera Marsova" userId="8efad98480474b63" providerId="LiveId" clId="{C96BCAE3-967B-429F-9A39-470C340FB5E6}" dt="2023-05-24T13:29:12.310" v="38" actId="26606"/>
          <ac:spMkLst>
            <pc:docMk/>
            <pc:sldMk cId="272218120" sldId="274"/>
            <ac:spMk id="9276" creationId="{04C21BAE-6866-4C7A-A7EC-C1B2E572D5BE}"/>
          </ac:spMkLst>
        </pc:spChg>
        <pc:spChg chg="add del">
          <ac:chgData name="Vera Marsova" userId="8efad98480474b63" providerId="LiveId" clId="{C96BCAE3-967B-429F-9A39-470C340FB5E6}" dt="2023-05-24T13:29:12.310" v="38" actId="26606"/>
          <ac:spMkLst>
            <pc:docMk/>
            <pc:sldMk cId="272218120" sldId="274"/>
            <ac:spMk id="9278" creationId="{7E7D0C94-08B4-48AE-8813-CC4D60294F42}"/>
          </ac:spMkLst>
        </pc:spChg>
        <pc:spChg chg="add del">
          <ac:chgData name="Vera Marsova" userId="8efad98480474b63" providerId="LiveId" clId="{C96BCAE3-967B-429F-9A39-470C340FB5E6}" dt="2023-05-24T13:29:12.310" v="38" actId="26606"/>
          <ac:spMkLst>
            <pc:docMk/>
            <pc:sldMk cId="272218120" sldId="274"/>
            <ac:spMk id="9280" creationId="{DD0D366F-455D-4298-97E9-89785ADAEC06}"/>
          </ac:spMkLst>
        </pc:spChg>
        <pc:spChg chg="add del">
          <ac:chgData name="Vera Marsova" userId="8efad98480474b63" providerId="LiveId" clId="{C96BCAE3-967B-429F-9A39-470C340FB5E6}" dt="2023-05-24T13:29:12.310" v="38" actId="26606"/>
          <ac:spMkLst>
            <pc:docMk/>
            <pc:sldMk cId="272218120" sldId="274"/>
            <ac:spMk id="9282" creationId="{F0C518C2-0AA4-470C-87B9-9CBF428FBA25}"/>
          </ac:spMkLst>
        </pc:spChg>
        <pc:spChg chg="add del">
          <ac:chgData name="Vera Marsova" userId="8efad98480474b63" providerId="LiveId" clId="{C96BCAE3-967B-429F-9A39-470C340FB5E6}" dt="2023-05-24T13:29:13.554" v="40" actId="26606"/>
          <ac:spMkLst>
            <pc:docMk/>
            <pc:sldMk cId="272218120" sldId="274"/>
            <ac:spMk id="9284" creationId="{04C21BAE-6866-4C7A-A7EC-C1B2E572D5BE}"/>
          </ac:spMkLst>
        </pc:spChg>
        <pc:spChg chg="add del">
          <ac:chgData name="Vera Marsova" userId="8efad98480474b63" providerId="LiveId" clId="{C96BCAE3-967B-429F-9A39-470C340FB5E6}" dt="2023-05-24T13:29:13.554" v="40" actId="26606"/>
          <ac:spMkLst>
            <pc:docMk/>
            <pc:sldMk cId="272218120" sldId="274"/>
            <ac:spMk id="9285" creationId="{C74F2646-08C7-4051-81DA-751C43A03FC1}"/>
          </ac:spMkLst>
        </pc:spChg>
        <pc:spChg chg="add del">
          <ac:chgData name="Vera Marsova" userId="8efad98480474b63" providerId="LiveId" clId="{C96BCAE3-967B-429F-9A39-470C340FB5E6}" dt="2023-05-24T13:29:13.554" v="40" actId="26606"/>
          <ac:spMkLst>
            <pc:docMk/>
            <pc:sldMk cId="272218120" sldId="274"/>
            <ac:spMk id="9286" creationId="{DCD6552F-C98B-4FBA-842F-3EF2D5ACA1FF}"/>
          </ac:spMkLst>
        </pc:spChg>
        <pc:spChg chg="add del">
          <ac:chgData name="Vera Marsova" userId="8efad98480474b63" providerId="LiveId" clId="{C96BCAE3-967B-429F-9A39-470C340FB5E6}" dt="2023-05-24T13:29:13.554" v="40" actId="26606"/>
          <ac:spMkLst>
            <pc:docMk/>
            <pc:sldMk cId="272218120" sldId="274"/>
            <ac:spMk id="9287" creationId="{F0C518C2-0AA4-470C-87B9-9CBF428FBA25}"/>
          </ac:spMkLst>
        </pc:spChg>
        <pc:spChg chg="add">
          <ac:chgData name="Vera Marsova" userId="8efad98480474b63" providerId="LiveId" clId="{C96BCAE3-967B-429F-9A39-470C340FB5E6}" dt="2023-05-24T13:29:13.562" v="41" actId="26606"/>
          <ac:spMkLst>
            <pc:docMk/>
            <pc:sldMk cId="272218120" sldId="274"/>
            <ac:spMk id="9289" creationId="{23E547B5-89CF-4EC0-96DE-25771AED0799}"/>
          </ac:spMkLst>
        </pc:spChg>
        <pc:spChg chg="add">
          <ac:chgData name="Vera Marsova" userId="8efad98480474b63" providerId="LiveId" clId="{C96BCAE3-967B-429F-9A39-470C340FB5E6}" dt="2023-05-24T13:29:13.562" v="41" actId="26606"/>
          <ac:spMkLst>
            <pc:docMk/>
            <pc:sldMk cId="272218120" sldId="274"/>
            <ac:spMk id="9290" creationId="{3F0B8CEB-8279-4E5E-A0CE-1FC9F71736F2}"/>
          </ac:spMkLst>
        </pc:spChg>
        <pc:picChg chg="mod ord">
          <ac:chgData name="Vera Marsova" userId="8efad98480474b63" providerId="LiveId" clId="{C96BCAE3-967B-429F-9A39-470C340FB5E6}" dt="2023-05-24T18:28:58.787" v="428" actId="14100"/>
          <ac:picMkLst>
            <pc:docMk/>
            <pc:sldMk cId="272218120" sldId="274"/>
            <ac:picMk id="9218" creationId="{0C3853DF-7F61-2513-4D11-3D677CF44BBA}"/>
          </ac:picMkLst>
        </pc:picChg>
      </pc:sldChg>
      <pc:sldChg chg="add del">
        <pc:chgData name="Vera Marsova" userId="8efad98480474b63" providerId="LiveId" clId="{C96BCAE3-967B-429F-9A39-470C340FB5E6}" dt="2023-05-24T18:29:27.433" v="431" actId="2696"/>
        <pc:sldMkLst>
          <pc:docMk/>
          <pc:sldMk cId="447337752" sldId="275"/>
        </pc:sldMkLst>
      </pc:sldChg>
      <pc:sldChg chg="add del">
        <pc:chgData name="Vera Marsova" userId="8efad98480474b63" providerId="LiveId" clId="{C96BCAE3-967B-429F-9A39-470C340FB5E6}" dt="2023-05-24T19:12:47.845" v="999" actId="2696"/>
        <pc:sldMkLst>
          <pc:docMk/>
          <pc:sldMk cId="1255580847" sldId="276"/>
        </pc:sldMkLst>
      </pc:sldChg>
      <pc:sldChg chg="add del modTransition">
        <pc:chgData name="Vera Marsova" userId="8efad98480474b63" providerId="LiveId" clId="{C96BCAE3-967B-429F-9A39-470C340FB5E6}" dt="2023-05-24T18:37:24.163" v="480" actId="47"/>
        <pc:sldMkLst>
          <pc:docMk/>
          <pc:sldMk cId="1436294596" sldId="998"/>
        </pc:sldMkLst>
      </pc:sldChg>
      <pc:sldChg chg="del">
        <pc:chgData name="Vera Marsova" userId="8efad98480474b63" providerId="LiveId" clId="{C96BCAE3-967B-429F-9A39-470C340FB5E6}" dt="2023-05-24T18:37:23.068" v="479" actId="47"/>
        <pc:sldMkLst>
          <pc:docMk/>
          <pc:sldMk cId="2171451576" sldId="999"/>
        </pc:sldMkLst>
      </pc:sldChg>
      <pc:sldChg chg="addSp delSp modSp add mod setBg addAnim delAnim setClrOvrMap">
        <pc:chgData name="Vera Marsova" userId="8efad98480474b63" providerId="LiveId" clId="{C96BCAE3-967B-429F-9A39-470C340FB5E6}" dt="2023-05-24T18:47:51.427" v="549" actId="1076"/>
        <pc:sldMkLst>
          <pc:docMk/>
          <pc:sldMk cId="2603240232" sldId="1001"/>
        </pc:sldMkLst>
        <pc:spChg chg="mod ord">
          <ac:chgData name="Vera Marsova" userId="8efad98480474b63" providerId="LiveId" clId="{C96BCAE3-967B-429F-9A39-470C340FB5E6}" dt="2023-05-24T18:46:18.220" v="538" actId="26606"/>
          <ac:spMkLst>
            <pc:docMk/>
            <pc:sldMk cId="2603240232" sldId="1001"/>
            <ac:spMk id="2" creationId="{4D439616-B18B-6151-7113-170975466B89}"/>
          </ac:spMkLst>
        </pc:spChg>
        <pc:spChg chg="del">
          <ac:chgData name="Vera Marsova" userId="8efad98480474b63" providerId="LiveId" clId="{C96BCAE3-967B-429F-9A39-470C340FB5E6}" dt="2023-05-24T18:41:55.516" v="498" actId="478"/>
          <ac:spMkLst>
            <pc:docMk/>
            <pc:sldMk cId="2603240232" sldId="1001"/>
            <ac:spMk id="3" creationId="{2D3499C3-B0CD-B8D4-1008-D08D1A9CCDE3}"/>
          </ac:spMkLst>
        </pc:spChg>
        <pc:spChg chg="add del mod">
          <ac:chgData name="Vera Marsova" userId="8efad98480474b63" providerId="LiveId" clId="{C96BCAE3-967B-429F-9A39-470C340FB5E6}" dt="2023-05-24T18:41:53.952" v="497" actId="478"/>
          <ac:spMkLst>
            <pc:docMk/>
            <pc:sldMk cId="2603240232" sldId="1001"/>
            <ac:spMk id="7" creationId="{AD1142A6-45EF-2C7C-8EB9-17CCB08E3DDB}"/>
          </ac:spMkLst>
        </pc:spChg>
        <pc:spChg chg="add del mod">
          <ac:chgData name="Vera Marsova" userId="8efad98480474b63" providerId="LiveId" clId="{C96BCAE3-967B-429F-9A39-470C340FB5E6}" dt="2023-05-24T18:46:40.788" v="542" actId="478"/>
          <ac:spMkLst>
            <pc:docMk/>
            <pc:sldMk cId="2603240232" sldId="1001"/>
            <ac:spMk id="10" creationId="{30E9319C-9084-C462-6B21-7E672FD3232A}"/>
          </ac:spMkLst>
        </pc:spChg>
        <pc:spChg chg="add del mod">
          <ac:chgData name="Vera Marsova" userId="8efad98480474b63" providerId="LiveId" clId="{C96BCAE3-967B-429F-9A39-470C340FB5E6}" dt="2023-05-24T18:46:08.658" v="534" actId="478"/>
          <ac:spMkLst>
            <pc:docMk/>
            <pc:sldMk cId="2603240232" sldId="1001"/>
            <ac:spMk id="12" creationId="{4CCE0489-86A5-1761-51D1-E12EF9C3EF5E}"/>
          </ac:spMkLst>
        </pc:spChg>
        <pc:spChg chg="add del">
          <ac:chgData name="Vera Marsova" userId="8efad98480474b63" providerId="LiveId" clId="{C96BCAE3-967B-429F-9A39-470C340FB5E6}" dt="2023-05-24T18:42:37.124" v="517" actId="26606"/>
          <ac:spMkLst>
            <pc:docMk/>
            <pc:sldMk cId="2603240232" sldId="1001"/>
            <ac:spMk id="15" creationId="{657F69E0-C4B0-4BEC-A689-4F8D877F05D4}"/>
          </ac:spMkLst>
        </pc:spChg>
        <pc:spChg chg="add del mod">
          <ac:chgData name="Vera Marsova" userId="8efad98480474b63" providerId="LiveId" clId="{C96BCAE3-967B-429F-9A39-470C340FB5E6}" dt="2023-05-24T18:46:53.967" v="546" actId="478"/>
          <ac:spMkLst>
            <pc:docMk/>
            <pc:sldMk cId="2603240232" sldId="1001"/>
            <ac:spMk id="16" creationId="{8F876E52-611B-1865-42DC-BC7B59753182}"/>
          </ac:spMkLst>
        </pc:spChg>
        <pc:spChg chg="add del">
          <ac:chgData name="Vera Marsova" userId="8efad98480474b63" providerId="LiveId" clId="{C96BCAE3-967B-429F-9A39-470C340FB5E6}" dt="2023-05-24T18:42:37.124" v="517" actId="26606"/>
          <ac:spMkLst>
            <pc:docMk/>
            <pc:sldMk cId="2603240232" sldId="1001"/>
            <ac:spMk id="17" creationId="{9F6380B4-6A1C-481E-8408-B4E6C75B9B81}"/>
          </ac:spMkLst>
        </pc:spChg>
        <pc:spChg chg="add del">
          <ac:chgData name="Vera Marsova" userId="8efad98480474b63" providerId="LiveId" clId="{C96BCAE3-967B-429F-9A39-470C340FB5E6}" dt="2023-05-24T18:42:40.333" v="519" actId="26606"/>
          <ac:spMkLst>
            <pc:docMk/>
            <pc:sldMk cId="2603240232" sldId="1001"/>
            <ac:spMk id="19" creationId="{71B2258F-86CA-4D4D-8270-BC05FCDEBFB3}"/>
          </ac:spMkLst>
        </pc:spChg>
        <pc:spChg chg="add del">
          <ac:chgData name="Vera Marsova" userId="8efad98480474b63" providerId="LiveId" clId="{C96BCAE3-967B-429F-9A39-470C340FB5E6}" dt="2023-05-24T18:42:41.427" v="521" actId="26606"/>
          <ac:spMkLst>
            <pc:docMk/>
            <pc:sldMk cId="2603240232" sldId="1001"/>
            <ac:spMk id="21" creationId="{6F828D28-8E09-41CC-8229-3070B5467A96}"/>
          </ac:spMkLst>
        </pc:spChg>
        <pc:spChg chg="add del">
          <ac:chgData name="Vera Marsova" userId="8efad98480474b63" providerId="LiveId" clId="{C96BCAE3-967B-429F-9A39-470C340FB5E6}" dt="2023-05-24T18:42:41.427" v="521" actId="26606"/>
          <ac:spMkLst>
            <pc:docMk/>
            <pc:sldMk cId="2603240232" sldId="1001"/>
            <ac:spMk id="22" creationId="{D5B012D8-7F27-4758-9AC6-C889B154BD73}"/>
          </ac:spMkLst>
        </pc:spChg>
        <pc:spChg chg="add del">
          <ac:chgData name="Vera Marsova" userId="8efad98480474b63" providerId="LiveId" clId="{C96BCAE3-967B-429F-9A39-470C340FB5E6}" dt="2023-05-24T18:42:41.427" v="521" actId="26606"/>
          <ac:spMkLst>
            <pc:docMk/>
            <pc:sldMk cId="2603240232" sldId="1001"/>
            <ac:spMk id="23" creationId="{4063B759-00FC-46D1-9898-8E8625268FAF}"/>
          </ac:spMkLst>
        </pc:spChg>
        <pc:spChg chg="add del">
          <ac:chgData name="Vera Marsova" userId="8efad98480474b63" providerId="LiveId" clId="{C96BCAE3-967B-429F-9A39-470C340FB5E6}" dt="2023-05-24T18:42:46.422" v="523" actId="26606"/>
          <ac:spMkLst>
            <pc:docMk/>
            <pc:sldMk cId="2603240232" sldId="1001"/>
            <ac:spMk id="25" creationId="{71B2258F-86CA-4D4D-8270-BC05FCDEBFB3}"/>
          </ac:spMkLst>
        </pc:spChg>
        <pc:spChg chg="add del">
          <ac:chgData name="Vera Marsova" userId="8efad98480474b63" providerId="LiveId" clId="{C96BCAE3-967B-429F-9A39-470C340FB5E6}" dt="2023-05-24T18:42:54.374" v="526" actId="26606"/>
          <ac:spMkLst>
            <pc:docMk/>
            <pc:sldMk cId="2603240232" sldId="1001"/>
            <ac:spMk id="27" creationId="{9228552E-C8B1-4A80-8448-0787CE0FC704}"/>
          </ac:spMkLst>
        </pc:spChg>
        <pc:spChg chg="add del">
          <ac:chgData name="Vera Marsova" userId="8efad98480474b63" providerId="LiveId" clId="{C96BCAE3-967B-429F-9A39-470C340FB5E6}" dt="2023-05-24T18:42:57.425" v="528" actId="26606"/>
          <ac:spMkLst>
            <pc:docMk/>
            <pc:sldMk cId="2603240232" sldId="1001"/>
            <ac:spMk id="34" creationId="{94714483-7072-431F-9DBE-87F44E4D44BC}"/>
          </ac:spMkLst>
        </pc:spChg>
        <pc:spChg chg="add del">
          <ac:chgData name="Vera Marsova" userId="8efad98480474b63" providerId="LiveId" clId="{C96BCAE3-967B-429F-9A39-470C340FB5E6}" dt="2023-05-24T18:42:57.425" v="528" actId="26606"/>
          <ac:spMkLst>
            <pc:docMk/>
            <pc:sldMk cId="2603240232" sldId="1001"/>
            <ac:spMk id="35" creationId="{832F3179-0CD5-40C8-9939-D8355006F7BA}"/>
          </ac:spMkLst>
        </pc:spChg>
        <pc:spChg chg="add del">
          <ac:chgData name="Vera Marsova" userId="8efad98480474b63" providerId="LiveId" clId="{C96BCAE3-967B-429F-9A39-470C340FB5E6}" dt="2023-05-24T18:42:57.425" v="528" actId="26606"/>
          <ac:spMkLst>
            <pc:docMk/>
            <pc:sldMk cId="2603240232" sldId="1001"/>
            <ac:spMk id="36" creationId="{495892E1-F4A5-4991-AC52-4F417B14A2A2}"/>
          </ac:spMkLst>
        </pc:spChg>
        <pc:spChg chg="add del">
          <ac:chgData name="Vera Marsova" userId="8efad98480474b63" providerId="LiveId" clId="{C96BCAE3-967B-429F-9A39-470C340FB5E6}" dt="2023-05-24T18:42:57.425" v="528" actId="26606"/>
          <ac:spMkLst>
            <pc:docMk/>
            <pc:sldMk cId="2603240232" sldId="1001"/>
            <ac:spMk id="47" creationId="{E2683E3F-F855-4549-84F8-42064EC0F247}"/>
          </ac:spMkLst>
        </pc:spChg>
        <pc:spChg chg="add del">
          <ac:chgData name="Vera Marsova" userId="8efad98480474b63" providerId="LiveId" clId="{C96BCAE3-967B-429F-9A39-470C340FB5E6}" dt="2023-05-24T18:46:09.083" v="535" actId="26606"/>
          <ac:spMkLst>
            <pc:docMk/>
            <pc:sldMk cId="2603240232" sldId="1001"/>
            <ac:spMk id="49" creationId="{9228552E-C8B1-4A80-8448-0787CE0FC704}"/>
          </ac:spMkLst>
        </pc:spChg>
        <pc:spChg chg="add">
          <ac:chgData name="Vera Marsova" userId="8efad98480474b63" providerId="LiveId" clId="{C96BCAE3-967B-429F-9A39-470C340FB5E6}" dt="2023-05-24T18:46:18.220" v="538" actId="26606"/>
          <ac:spMkLst>
            <pc:docMk/>
            <pc:sldMk cId="2603240232" sldId="1001"/>
            <ac:spMk id="1031" creationId="{9228552E-C8B1-4A80-8448-0787CE0FC704}"/>
          </ac:spMkLst>
        </pc:spChg>
        <pc:grpChg chg="add del">
          <ac:chgData name="Vera Marsova" userId="8efad98480474b63" providerId="LiveId" clId="{C96BCAE3-967B-429F-9A39-470C340FB5E6}" dt="2023-05-24T18:42:57.425" v="528" actId="26606"/>
          <ac:grpSpMkLst>
            <pc:docMk/>
            <pc:sldMk cId="2603240232" sldId="1001"/>
            <ac:grpSpMk id="29" creationId="{8FC90B1E-0223-4440-AF22-8F32F6F0C7D2}"/>
          </ac:grpSpMkLst>
        </pc:grpChg>
        <pc:grpChg chg="add del">
          <ac:chgData name="Vera Marsova" userId="8efad98480474b63" providerId="LiveId" clId="{C96BCAE3-967B-429F-9A39-470C340FB5E6}" dt="2023-05-24T18:42:57.425" v="528" actId="26606"/>
          <ac:grpSpMkLst>
            <pc:docMk/>
            <pc:sldMk cId="2603240232" sldId="1001"/>
            <ac:grpSpMk id="37" creationId="{11CE155D-684B-4F5E-B835-C52765E310E7}"/>
          </ac:grpSpMkLst>
        </pc:grpChg>
        <pc:grpChg chg="add del">
          <ac:chgData name="Vera Marsova" userId="8efad98480474b63" providerId="LiveId" clId="{C96BCAE3-967B-429F-9A39-470C340FB5E6}" dt="2023-05-24T18:42:57.425" v="528" actId="26606"/>
          <ac:grpSpMkLst>
            <pc:docMk/>
            <pc:sldMk cId="2603240232" sldId="1001"/>
            <ac:grpSpMk id="42" creationId="{ACF597F8-76AA-44FA-8E6A-06223B66C0DD}"/>
          </ac:grpSpMkLst>
        </pc:grpChg>
        <pc:graphicFrameChg chg="del">
          <ac:chgData name="Vera Marsova" userId="8efad98480474b63" providerId="LiveId" clId="{C96BCAE3-967B-429F-9A39-470C340FB5E6}" dt="2023-05-24T18:41:52.330" v="496" actId="478"/>
          <ac:graphicFrameMkLst>
            <pc:docMk/>
            <pc:sldMk cId="2603240232" sldId="1001"/>
            <ac:graphicFrameMk id="4" creationId="{BBD8042B-0CD1-CC57-FDD9-4B26107E8B3D}"/>
          </ac:graphicFrameMkLst>
        </pc:graphicFrameChg>
        <pc:graphicFrameChg chg="add del mod">
          <ac:chgData name="Vera Marsova" userId="8efad98480474b63" providerId="LiveId" clId="{C96BCAE3-967B-429F-9A39-470C340FB5E6}" dt="2023-05-24T18:42:13.371" v="500" actId="478"/>
          <ac:graphicFrameMkLst>
            <pc:docMk/>
            <pc:sldMk cId="2603240232" sldId="1001"/>
            <ac:graphicFrameMk id="8" creationId="{56F0D073-174C-0C48-995D-F5358CED9E03}"/>
          </ac:graphicFrameMkLst>
        </pc:graphicFrameChg>
        <pc:graphicFrameChg chg="add del mod">
          <ac:chgData name="Vera Marsova" userId="8efad98480474b63" providerId="LiveId" clId="{C96BCAE3-967B-429F-9A39-470C340FB5E6}" dt="2023-05-24T18:46:07.727" v="533"/>
          <ac:graphicFrameMkLst>
            <pc:docMk/>
            <pc:sldMk cId="2603240232" sldId="1001"/>
            <ac:graphicFrameMk id="13" creationId="{928C81B3-6AC0-D439-F261-7127B9594211}"/>
          </ac:graphicFrameMkLst>
        </pc:graphicFrameChg>
        <pc:graphicFrameChg chg="add mod">
          <ac:chgData name="Vera Marsova" userId="8efad98480474b63" providerId="LiveId" clId="{C96BCAE3-967B-429F-9A39-470C340FB5E6}" dt="2023-05-24T18:47:01.309" v="547" actId="1076"/>
          <ac:graphicFrameMkLst>
            <pc:docMk/>
            <pc:sldMk cId="2603240232" sldId="1001"/>
            <ac:graphicFrameMk id="18" creationId="{0025276C-069E-435D-EDDD-B71FF5F33F64}"/>
          </ac:graphicFrameMkLst>
        </pc:graphicFrameChg>
        <pc:graphicFrameChg chg="add mod">
          <ac:chgData name="Vera Marsova" userId="8efad98480474b63" providerId="LiveId" clId="{C96BCAE3-967B-429F-9A39-470C340FB5E6}" dt="2023-05-24T18:47:51.427" v="549" actId="1076"/>
          <ac:graphicFrameMkLst>
            <pc:docMk/>
            <pc:sldMk cId="2603240232" sldId="1001"/>
            <ac:graphicFrameMk id="26" creationId="{3481E605-54EC-EBA8-F313-E03C803BF10B}"/>
          </ac:graphicFrameMkLst>
        </pc:graphicFrameChg>
        <pc:picChg chg="del mod">
          <ac:chgData name="Vera Marsova" userId="8efad98480474b63" providerId="LiveId" clId="{C96BCAE3-967B-429F-9A39-470C340FB5E6}" dt="2023-05-24T18:46:10.728" v="536" actId="478"/>
          <ac:picMkLst>
            <pc:docMk/>
            <pc:sldMk cId="2603240232" sldId="1001"/>
            <ac:picMk id="6" creationId="{4CF6C9EA-7FD3-3D5D-B966-6A4132125567}"/>
          </ac:picMkLst>
        </pc:picChg>
        <pc:picChg chg="add del mod ord">
          <ac:chgData name="Vera Marsova" userId="8efad98480474b63" providerId="LiveId" clId="{C96BCAE3-967B-429F-9A39-470C340FB5E6}" dt="2023-05-24T18:46:51.184" v="545" actId="478"/>
          <ac:picMkLst>
            <pc:docMk/>
            <pc:sldMk cId="2603240232" sldId="1001"/>
            <ac:picMk id="1026" creationId="{7C8DE32F-A1F1-36AE-2344-F2C5D500C823}"/>
          </ac:picMkLst>
        </pc:picChg>
      </pc:sldChg>
      <pc:sldChg chg="addSp delSp modSp add mod setClrOvrMap">
        <pc:chgData name="Vera Marsova" userId="8efad98480474b63" providerId="LiveId" clId="{C96BCAE3-967B-429F-9A39-470C340FB5E6}" dt="2023-05-24T18:49:15.732" v="560" actId="207"/>
        <pc:sldMkLst>
          <pc:docMk/>
          <pc:sldMk cId="2978201857" sldId="1002"/>
        </pc:sldMkLst>
        <pc:spChg chg="mod ord">
          <ac:chgData name="Vera Marsova" userId="8efad98480474b63" providerId="LiveId" clId="{C96BCAE3-967B-429F-9A39-470C340FB5E6}" dt="2023-05-24T18:48:51.396" v="558" actId="26606"/>
          <ac:spMkLst>
            <pc:docMk/>
            <pc:sldMk cId="2978201857" sldId="1002"/>
            <ac:spMk id="2" creationId="{4D439616-B18B-6151-7113-170975466B89}"/>
          </ac:spMkLst>
        </pc:spChg>
        <pc:spChg chg="del">
          <ac:chgData name="Vera Marsova" userId="8efad98480474b63" providerId="LiveId" clId="{C96BCAE3-967B-429F-9A39-470C340FB5E6}" dt="2023-05-24T18:48:51.396" v="558" actId="26606"/>
          <ac:spMkLst>
            <pc:docMk/>
            <pc:sldMk cId="2978201857" sldId="1002"/>
            <ac:spMk id="1031" creationId="{9228552E-C8B1-4A80-8448-0787CE0FC704}"/>
          </ac:spMkLst>
        </pc:spChg>
        <pc:spChg chg="add">
          <ac:chgData name="Vera Marsova" userId="8efad98480474b63" providerId="LiveId" clId="{C96BCAE3-967B-429F-9A39-470C340FB5E6}" dt="2023-05-24T18:48:51.396" v="558" actId="26606"/>
          <ac:spMkLst>
            <pc:docMk/>
            <pc:sldMk cId="2978201857" sldId="1002"/>
            <ac:spMk id="2055" creationId="{94714483-7072-431F-9DBE-87F44E4D44BC}"/>
          </ac:spMkLst>
        </pc:spChg>
        <pc:spChg chg="add">
          <ac:chgData name="Vera Marsova" userId="8efad98480474b63" providerId="LiveId" clId="{C96BCAE3-967B-429F-9A39-470C340FB5E6}" dt="2023-05-24T18:48:51.396" v="558" actId="26606"/>
          <ac:spMkLst>
            <pc:docMk/>
            <pc:sldMk cId="2978201857" sldId="1002"/>
            <ac:spMk id="2057" creationId="{495892E1-F4A5-4991-AC52-4F417B14A2A2}"/>
          </ac:spMkLst>
        </pc:spChg>
        <pc:spChg chg="add">
          <ac:chgData name="Vera Marsova" userId="8efad98480474b63" providerId="LiveId" clId="{C96BCAE3-967B-429F-9A39-470C340FB5E6}" dt="2023-05-24T18:48:51.396" v="558" actId="26606"/>
          <ac:spMkLst>
            <pc:docMk/>
            <pc:sldMk cId="2978201857" sldId="1002"/>
            <ac:spMk id="2067" creationId="{E2683E3F-F855-4549-84F8-42064EC0F247}"/>
          </ac:spMkLst>
        </pc:spChg>
        <pc:spChg chg="add">
          <ac:chgData name="Vera Marsova" userId="8efad98480474b63" providerId="LiveId" clId="{C96BCAE3-967B-429F-9A39-470C340FB5E6}" dt="2023-05-24T18:48:51.396" v="558" actId="26606"/>
          <ac:spMkLst>
            <pc:docMk/>
            <pc:sldMk cId="2978201857" sldId="1002"/>
            <ac:spMk id="2075" creationId="{832F3179-0CD5-40C8-9939-D8355006F7BA}"/>
          </ac:spMkLst>
        </pc:spChg>
        <pc:grpChg chg="add">
          <ac:chgData name="Vera Marsova" userId="8efad98480474b63" providerId="LiveId" clId="{C96BCAE3-967B-429F-9A39-470C340FB5E6}" dt="2023-05-24T18:48:51.396" v="558" actId="26606"/>
          <ac:grpSpMkLst>
            <pc:docMk/>
            <pc:sldMk cId="2978201857" sldId="1002"/>
            <ac:grpSpMk id="2059" creationId="{ACF597F8-76AA-44FA-8E6A-06223B66C0DD}"/>
          </ac:grpSpMkLst>
        </pc:grpChg>
        <pc:grpChg chg="add">
          <ac:chgData name="Vera Marsova" userId="8efad98480474b63" providerId="LiveId" clId="{C96BCAE3-967B-429F-9A39-470C340FB5E6}" dt="2023-05-24T18:48:51.396" v="558" actId="26606"/>
          <ac:grpSpMkLst>
            <pc:docMk/>
            <pc:sldMk cId="2978201857" sldId="1002"/>
            <ac:grpSpMk id="2069" creationId="{8FC90B1E-0223-4440-AF22-8F32F6F0C7D2}"/>
          </ac:grpSpMkLst>
        </pc:grpChg>
        <pc:grpChg chg="add">
          <ac:chgData name="Vera Marsova" userId="8efad98480474b63" providerId="LiveId" clId="{C96BCAE3-967B-429F-9A39-470C340FB5E6}" dt="2023-05-24T18:48:51.396" v="558" actId="26606"/>
          <ac:grpSpMkLst>
            <pc:docMk/>
            <pc:sldMk cId="2978201857" sldId="1002"/>
            <ac:grpSpMk id="2077" creationId="{11CE155D-684B-4F5E-B835-C52765E310E7}"/>
          </ac:grpSpMkLst>
        </pc:grpChg>
        <pc:graphicFrameChg chg="add mod">
          <ac:chgData name="Vera Marsova" userId="8efad98480474b63" providerId="LiveId" clId="{C96BCAE3-967B-429F-9A39-470C340FB5E6}" dt="2023-05-24T18:49:15.732" v="560" actId="207"/>
          <ac:graphicFrameMkLst>
            <pc:docMk/>
            <pc:sldMk cId="2978201857" sldId="1002"/>
            <ac:graphicFrameMk id="3" creationId="{22F03583-FCBE-16D3-244A-D72783FA16DB}"/>
          </ac:graphicFrameMkLst>
        </pc:graphicFrameChg>
        <pc:graphicFrameChg chg="del">
          <ac:chgData name="Vera Marsova" userId="8efad98480474b63" providerId="LiveId" clId="{C96BCAE3-967B-429F-9A39-470C340FB5E6}" dt="2023-05-24T18:48:39.252" v="557" actId="478"/>
          <ac:graphicFrameMkLst>
            <pc:docMk/>
            <pc:sldMk cId="2978201857" sldId="1002"/>
            <ac:graphicFrameMk id="18" creationId="{0025276C-069E-435D-EDDD-B71FF5F33F64}"/>
          </ac:graphicFrameMkLst>
        </pc:graphicFrameChg>
        <pc:graphicFrameChg chg="del">
          <ac:chgData name="Vera Marsova" userId="8efad98480474b63" providerId="LiveId" clId="{C96BCAE3-967B-429F-9A39-470C340FB5E6}" dt="2023-05-24T18:48:26.611" v="554" actId="478"/>
          <ac:graphicFrameMkLst>
            <pc:docMk/>
            <pc:sldMk cId="2978201857" sldId="1002"/>
            <ac:graphicFrameMk id="26" creationId="{3481E605-54EC-EBA8-F313-E03C803BF10B}"/>
          </ac:graphicFrameMkLst>
        </pc:graphicFrameChg>
        <pc:picChg chg="del">
          <ac:chgData name="Vera Marsova" userId="8efad98480474b63" providerId="LiveId" clId="{C96BCAE3-967B-429F-9A39-470C340FB5E6}" dt="2023-05-24T18:48:30.504" v="555" actId="478"/>
          <ac:picMkLst>
            <pc:docMk/>
            <pc:sldMk cId="2978201857" sldId="1002"/>
            <ac:picMk id="1026" creationId="{7C8DE32F-A1F1-36AE-2344-F2C5D500C823}"/>
          </ac:picMkLst>
        </pc:picChg>
        <pc:picChg chg="add mod">
          <ac:chgData name="Vera Marsova" userId="8efad98480474b63" providerId="LiveId" clId="{C96BCAE3-967B-429F-9A39-470C340FB5E6}" dt="2023-05-24T18:48:51.396" v="558" actId="26606"/>
          <ac:picMkLst>
            <pc:docMk/>
            <pc:sldMk cId="2978201857" sldId="1002"/>
            <ac:picMk id="2050" creationId="{79F4AD68-3EC1-1C61-AC60-E45C013170DF}"/>
          </ac:picMkLst>
        </pc:picChg>
      </pc:sldChg>
      <pc:sldChg chg="addSp delSp modSp new mod setBg">
        <pc:chgData name="Vera Marsova" userId="8efad98480474b63" providerId="LiveId" clId="{C96BCAE3-967B-429F-9A39-470C340FB5E6}" dt="2023-05-24T19:11:48.766" v="977" actId="962"/>
        <pc:sldMkLst>
          <pc:docMk/>
          <pc:sldMk cId="4096303242" sldId="1003"/>
        </pc:sldMkLst>
        <pc:spChg chg="del">
          <ac:chgData name="Vera Marsova" userId="8efad98480474b63" providerId="LiveId" clId="{C96BCAE3-967B-429F-9A39-470C340FB5E6}" dt="2023-05-24T19:11:40.549" v="975" actId="26606"/>
          <ac:spMkLst>
            <pc:docMk/>
            <pc:sldMk cId="4096303242" sldId="1003"/>
            <ac:spMk id="2" creationId="{990ABC11-C504-492A-C872-F33796A414BB}"/>
          </ac:spMkLst>
        </pc:spChg>
        <pc:spChg chg="del">
          <ac:chgData name="Vera Marsova" userId="8efad98480474b63" providerId="LiveId" clId="{C96BCAE3-967B-429F-9A39-470C340FB5E6}" dt="2023-05-24T19:11:40.549" v="975" actId="26606"/>
          <ac:spMkLst>
            <pc:docMk/>
            <pc:sldMk cId="4096303242" sldId="1003"/>
            <ac:spMk id="3" creationId="{1B142632-B4E3-BCAD-8A1A-4B26101CC431}"/>
          </ac:spMkLst>
        </pc:spChg>
        <pc:spChg chg="add">
          <ac:chgData name="Vera Marsova" userId="8efad98480474b63" providerId="LiveId" clId="{C96BCAE3-967B-429F-9A39-470C340FB5E6}" dt="2023-05-24T19:11:40.549" v="975" actId="26606"/>
          <ac:spMkLst>
            <pc:docMk/>
            <pc:sldMk cId="4096303242" sldId="1003"/>
            <ac:spMk id="9" creationId="{AB8C311F-7253-4AED-9701-7FC0708C41C7}"/>
          </ac:spMkLst>
        </pc:spChg>
        <pc:spChg chg="add">
          <ac:chgData name="Vera Marsova" userId="8efad98480474b63" providerId="LiveId" clId="{C96BCAE3-967B-429F-9A39-470C340FB5E6}" dt="2023-05-24T19:11:40.549" v="975" actId="26606"/>
          <ac:spMkLst>
            <pc:docMk/>
            <pc:sldMk cId="4096303242" sldId="1003"/>
            <ac:spMk id="11" creationId="{E2384209-CB15-4CDF-9D31-C44FD9A3F20D}"/>
          </ac:spMkLst>
        </pc:spChg>
        <pc:spChg chg="add">
          <ac:chgData name="Vera Marsova" userId="8efad98480474b63" providerId="LiveId" clId="{C96BCAE3-967B-429F-9A39-470C340FB5E6}" dt="2023-05-24T19:11:40.549" v="975" actId="26606"/>
          <ac:spMkLst>
            <pc:docMk/>
            <pc:sldMk cId="4096303242" sldId="1003"/>
            <ac:spMk id="13" creationId="{2633B3B5-CC90-43F0-8714-D31D1F3F0209}"/>
          </ac:spMkLst>
        </pc:spChg>
        <pc:spChg chg="add">
          <ac:chgData name="Vera Marsova" userId="8efad98480474b63" providerId="LiveId" clId="{C96BCAE3-967B-429F-9A39-470C340FB5E6}" dt="2023-05-24T19:11:40.549" v="975" actId="26606"/>
          <ac:spMkLst>
            <pc:docMk/>
            <pc:sldMk cId="4096303242" sldId="1003"/>
            <ac:spMk id="15" creationId="{A8D57A06-A426-446D-B02C-A2DC6B62E45E}"/>
          </ac:spMkLst>
        </pc:spChg>
        <pc:picChg chg="add mod">
          <ac:chgData name="Vera Marsova" userId="8efad98480474b63" providerId="LiveId" clId="{C96BCAE3-967B-429F-9A39-470C340FB5E6}" dt="2023-05-24T19:11:48.766" v="977" actId="962"/>
          <ac:picMkLst>
            <pc:docMk/>
            <pc:sldMk cId="4096303242" sldId="1003"/>
            <ac:picMk id="4" creationId="{C630F728-D952-F7F7-6225-CA40DB3E9703}"/>
          </ac:picMkLst>
        </pc:picChg>
      </pc:sldChg>
      <pc:sldChg chg="addSp delSp modSp new mod setBg">
        <pc:chgData name="Vera Marsova" userId="8efad98480474b63" providerId="LiveId" clId="{C96BCAE3-967B-429F-9A39-470C340FB5E6}" dt="2023-05-24T19:12:42.953" v="998" actId="1036"/>
        <pc:sldMkLst>
          <pc:docMk/>
          <pc:sldMk cId="2669777277" sldId="1004"/>
        </pc:sldMkLst>
        <pc:spChg chg="add del">
          <ac:chgData name="Vera Marsova" userId="8efad98480474b63" providerId="LiveId" clId="{C96BCAE3-967B-429F-9A39-470C340FB5E6}" dt="2023-05-24T19:12:07.882" v="986" actId="26606"/>
          <ac:spMkLst>
            <pc:docMk/>
            <pc:sldMk cId="2669777277" sldId="1004"/>
            <ac:spMk id="2" creationId="{0EDD4071-1FAC-4B1D-CDD4-363EC480D520}"/>
          </ac:spMkLst>
        </pc:spChg>
        <pc:spChg chg="add del">
          <ac:chgData name="Vera Marsova" userId="8efad98480474b63" providerId="LiveId" clId="{C96BCAE3-967B-429F-9A39-470C340FB5E6}" dt="2023-05-24T19:12:07.882" v="986" actId="26606"/>
          <ac:spMkLst>
            <pc:docMk/>
            <pc:sldMk cId="2669777277" sldId="1004"/>
            <ac:spMk id="3" creationId="{14169838-12BF-4E60-575D-285AD983E580}"/>
          </ac:spMkLst>
        </pc:spChg>
        <pc:spChg chg="add del">
          <ac:chgData name="Vera Marsova" userId="8efad98480474b63" providerId="LiveId" clId="{C96BCAE3-967B-429F-9A39-470C340FB5E6}" dt="2023-05-24T19:12:06.009" v="981" actId="26606"/>
          <ac:spMkLst>
            <pc:docMk/>
            <pc:sldMk cId="2669777277" sldId="1004"/>
            <ac:spMk id="9" creationId="{C7D023E4-8DE1-436E-9847-ED6A4B4B04FD}"/>
          </ac:spMkLst>
        </pc:spChg>
        <pc:spChg chg="add del">
          <ac:chgData name="Vera Marsova" userId="8efad98480474b63" providerId="LiveId" clId="{C96BCAE3-967B-429F-9A39-470C340FB5E6}" dt="2023-05-24T19:12:06.009" v="981" actId="26606"/>
          <ac:spMkLst>
            <pc:docMk/>
            <pc:sldMk cId="2669777277" sldId="1004"/>
            <ac:spMk id="11" creationId="{8B2B1708-8CE4-4A20-94F5-55118AE2CBD7}"/>
          </ac:spMkLst>
        </pc:spChg>
        <pc:spChg chg="add del">
          <ac:chgData name="Vera Marsova" userId="8efad98480474b63" providerId="LiveId" clId="{C96BCAE3-967B-429F-9A39-470C340FB5E6}" dt="2023-05-24T19:12:07.495" v="983" actId="26606"/>
          <ac:spMkLst>
            <pc:docMk/>
            <pc:sldMk cId="2669777277" sldId="1004"/>
            <ac:spMk id="26" creationId="{AB8C311F-7253-4AED-9701-7FC0708C41C7}"/>
          </ac:spMkLst>
        </pc:spChg>
        <pc:spChg chg="add del">
          <ac:chgData name="Vera Marsova" userId="8efad98480474b63" providerId="LiveId" clId="{C96BCAE3-967B-429F-9A39-470C340FB5E6}" dt="2023-05-24T19:12:07.495" v="983" actId="26606"/>
          <ac:spMkLst>
            <pc:docMk/>
            <pc:sldMk cId="2669777277" sldId="1004"/>
            <ac:spMk id="27" creationId="{E2384209-CB15-4CDF-9D31-C44FD9A3F20D}"/>
          </ac:spMkLst>
        </pc:spChg>
        <pc:spChg chg="add del">
          <ac:chgData name="Vera Marsova" userId="8efad98480474b63" providerId="LiveId" clId="{C96BCAE3-967B-429F-9A39-470C340FB5E6}" dt="2023-05-24T19:12:07.495" v="983" actId="26606"/>
          <ac:spMkLst>
            <pc:docMk/>
            <pc:sldMk cId="2669777277" sldId="1004"/>
            <ac:spMk id="28" creationId="{2633B3B5-CC90-43F0-8714-D31D1F3F0209}"/>
          </ac:spMkLst>
        </pc:spChg>
        <pc:spChg chg="add del">
          <ac:chgData name="Vera Marsova" userId="8efad98480474b63" providerId="LiveId" clId="{C96BCAE3-967B-429F-9A39-470C340FB5E6}" dt="2023-05-24T19:12:07.495" v="983" actId="26606"/>
          <ac:spMkLst>
            <pc:docMk/>
            <pc:sldMk cId="2669777277" sldId="1004"/>
            <ac:spMk id="29" creationId="{A8D57A06-A426-446D-B02C-A2DC6B62E45E}"/>
          </ac:spMkLst>
        </pc:spChg>
        <pc:spChg chg="add del">
          <ac:chgData name="Vera Marsova" userId="8efad98480474b63" providerId="LiveId" clId="{C96BCAE3-967B-429F-9A39-470C340FB5E6}" dt="2023-05-24T19:12:07.876" v="985" actId="26606"/>
          <ac:spMkLst>
            <pc:docMk/>
            <pc:sldMk cId="2669777277" sldId="1004"/>
            <ac:spMk id="31" creationId="{C7D023E4-8DE1-436E-9847-ED6A4B4B04FD}"/>
          </ac:spMkLst>
        </pc:spChg>
        <pc:spChg chg="add del">
          <ac:chgData name="Vera Marsova" userId="8efad98480474b63" providerId="LiveId" clId="{C96BCAE3-967B-429F-9A39-470C340FB5E6}" dt="2023-05-24T19:12:07.876" v="985" actId="26606"/>
          <ac:spMkLst>
            <pc:docMk/>
            <pc:sldMk cId="2669777277" sldId="1004"/>
            <ac:spMk id="32" creationId="{8B2B1708-8CE4-4A20-94F5-55118AE2CBD7}"/>
          </ac:spMkLst>
        </pc:spChg>
        <pc:spChg chg="add">
          <ac:chgData name="Vera Marsova" userId="8efad98480474b63" providerId="LiveId" clId="{C96BCAE3-967B-429F-9A39-470C340FB5E6}" dt="2023-05-24T19:12:07.882" v="986" actId="26606"/>
          <ac:spMkLst>
            <pc:docMk/>
            <pc:sldMk cId="2669777277" sldId="1004"/>
            <ac:spMk id="36" creationId="{32BC26D8-82FB-445E-AA49-62A77D7C1EE0}"/>
          </ac:spMkLst>
        </pc:spChg>
        <pc:spChg chg="add">
          <ac:chgData name="Vera Marsova" userId="8efad98480474b63" providerId="LiveId" clId="{C96BCAE3-967B-429F-9A39-470C340FB5E6}" dt="2023-05-24T19:12:07.882" v="986" actId="26606"/>
          <ac:spMkLst>
            <pc:docMk/>
            <pc:sldMk cId="2669777277" sldId="1004"/>
            <ac:spMk id="37" creationId="{CB44330D-EA18-4254-AA95-EB49948539B8}"/>
          </ac:spMkLst>
        </pc:spChg>
        <pc:grpChg chg="add del">
          <ac:chgData name="Vera Marsova" userId="8efad98480474b63" providerId="LiveId" clId="{C96BCAE3-967B-429F-9A39-470C340FB5E6}" dt="2023-05-24T19:12:06.009" v="981" actId="26606"/>
          <ac:grpSpMkLst>
            <pc:docMk/>
            <pc:sldMk cId="2669777277" sldId="1004"/>
            <ac:grpSpMk id="13" creationId="{EC2D6DD8-FAD6-401D-9DE6-71DD04C980F3}"/>
          </ac:grpSpMkLst>
        </pc:grpChg>
        <pc:grpChg chg="add del">
          <ac:chgData name="Vera Marsova" userId="8efad98480474b63" providerId="LiveId" clId="{C96BCAE3-967B-429F-9A39-470C340FB5E6}" dt="2023-05-24T19:12:06.009" v="981" actId="26606"/>
          <ac:grpSpMkLst>
            <pc:docMk/>
            <pc:sldMk cId="2669777277" sldId="1004"/>
            <ac:grpSpMk id="17" creationId="{43F5E015-E085-4624-B431-B42414448684}"/>
          </ac:grpSpMkLst>
        </pc:grpChg>
        <pc:grpChg chg="add del">
          <ac:chgData name="Vera Marsova" userId="8efad98480474b63" providerId="LiveId" clId="{C96BCAE3-967B-429F-9A39-470C340FB5E6}" dt="2023-05-24T19:12:07.876" v="985" actId="26606"/>
          <ac:grpSpMkLst>
            <pc:docMk/>
            <pc:sldMk cId="2669777277" sldId="1004"/>
            <ac:grpSpMk id="33" creationId="{EC2D6DD8-FAD6-401D-9DE6-71DD04C980F3}"/>
          </ac:grpSpMkLst>
        </pc:grpChg>
        <pc:grpChg chg="add del">
          <ac:chgData name="Vera Marsova" userId="8efad98480474b63" providerId="LiveId" clId="{C96BCAE3-967B-429F-9A39-470C340FB5E6}" dt="2023-05-24T19:12:07.876" v="985" actId="26606"/>
          <ac:grpSpMkLst>
            <pc:docMk/>
            <pc:sldMk cId="2669777277" sldId="1004"/>
            <ac:grpSpMk id="34" creationId="{43F5E015-E085-4624-B431-B42414448684}"/>
          </ac:grpSpMkLst>
        </pc:grpChg>
        <pc:picChg chg="add mod modCrop">
          <ac:chgData name="Vera Marsova" userId="8efad98480474b63" providerId="LiveId" clId="{C96BCAE3-967B-429F-9A39-470C340FB5E6}" dt="2023-05-24T19:12:42.953" v="998" actId="1036"/>
          <ac:picMkLst>
            <pc:docMk/>
            <pc:sldMk cId="2669777277" sldId="1004"/>
            <ac:picMk id="4" creationId="{1B7D9DA3-3D7B-92AF-C035-809CBEE1BFBE}"/>
          </ac:picMkLst>
        </pc:picChg>
      </pc:sldChg>
      <pc:sldChg chg="addSp delSp modSp new del mod setBg modNotesTx">
        <pc:chgData name="Vera Marsova" userId="8efad98480474b63" providerId="LiveId" clId="{C96BCAE3-967B-429F-9A39-470C340FB5E6}" dt="2023-05-24T19:19:52.954" v="1051" actId="2696"/>
        <pc:sldMkLst>
          <pc:docMk/>
          <pc:sldMk cId="1341209757" sldId="1005"/>
        </pc:sldMkLst>
        <pc:spChg chg="mod">
          <ac:chgData name="Vera Marsova" userId="8efad98480474b63" providerId="LiveId" clId="{C96BCAE3-967B-429F-9A39-470C340FB5E6}" dt="2023-05-24T19:16:07.993" v="1020" actId="26606"/>
          <ac:spMkLst>
            <pc:docMk/>
            <pc:sldMk cId="1341209757" sldId="1005"/>
            <ac:spMk id="2" creationId="{B11D28E8-AF7E-E53A-25B0-29113937403D}"/>
          </ac:spMkLst>
        </pc:spChg>
        <pc:spChg chg="mod">
          <ac:chgData name="Vera Marsova" userId="8efad98480474b63" providerId="LiveId" clId="{C96BCAE3-967B-429F-9A39-470C340FB5E6}" dt="2023-05-24T19:16:07.993" v="1020" actId="26606"/>
          <ac:spMkLst>
            <pc:docMk/>
            <pc:sldMk cId="1341209757" sldId="1005"/>
            <ac:spMk id="3" creationId="{A28F462C-F66E-EC9E-1DF6-4D7F96ADD360}"/>
          </ac:spMkLst>
        </pc:spChg>
        <pc:spChg chg="add del">
          <ac:chgData name="Vera Marsova" userId="8efad98480474b63" providerId="LiveId" clId="{C96BCAE3-967B-429F-9A39-470C340FB5E6}" dt="2023-05-24T19:15:42.638" v="1013" actId="26606"/>
          <ac:spMkLst>
            <pc:docMk/>
            <pc:sldMk cId="1341209757" sldId="1005"/>
            <ac:spMk id="4103" creationId="{201CC55D-ED54-4C5C-95E6-10947BD1103B}"/>
          </ac:spMkLst>
        </pc:spChg>
        <pc:spChg chg="add del">
          <ac:chgData name="Vera Marsova" userId="8efad98480474b63" providerId="LiveId" clId="{C96BCAE3-967B-429F-9A39-470C340FB5E6}" dt="2023-05-24T19:15:42.638" v="1013" actId="26606"/>
          <ac:spMkLst>
            <pc:docMk/>
            <pc:sldMk cId="1341209757" sldId="1005"/>
            <ac:spMk id="4109" creationId="{3873B707-463F-40B0-8227-E8CC6C67EB25}"/>
          </ac:spMkLst>
        </pc:spChg>
        <pc:spChg chg="add del">
          <ac:chgData name="Vera Marsova" userId="8efad98480474b63" providerId="LiveId" clId="{C96BCAE3-967B-429F-9A39-470C340FB5E6}" dt="2023-05-24T19:15:42.638" v="1013" actId="26606"/>
          <ac:spMkLst>
            <pc:docMk/>
            <pc:sldMk cId="1341209757" sldId="1005"/>
            <ac:spMk id="4111" creationId="{C13237C8-E62C-4F0D-A318-BD6FB6C2D138}"/>
          </ac:spMkLst>
        </pc:spChg>
        <pc:spChg chg="add del">
          <ac:chgData name="Vera Marsova" userId="8efad98480474b63" providerId="LiveId" clId="{C96BCAE3-967B-429F-9A39-470C340FB5E6}" dt="2023-05-24T19:15:42.638" v="1013" actId="26606"/>
          <ac:spMkLst>
            <pc:docMk/>
            <pc:sldMk cId="1341209757" sldId="1005"/>
            <ac:spMk id="4113" creationId="{19C9EAEA-39D0-4B0E-A0EB-51E7B26740B1}"/>
          </ac:spMkLst>
        </pc:spChg>
        <pc:spChg chg="add del">
          <ac:chgData name="Vera Marsova" userId="8efad98480474b63" providerId="LiveId" clId="{C96BCAE3-967B-429F-9A39-470C340FB5E6}" dt="2023-05-24T19:15:46.669" v="1015" actId="26606"/>
          <ac:spMkLst>
            <pc:docMk/>
            <pc:sldMk cId="1341209757" sldId="1005"/>
            <ac:spMk id="4115" creationId="{96CF2A2B-0745-440C-9224-C5C6A0A4286F}"/>
          </ac:spMkLst>
        </pc:spChg>
        <pc:spChg chg="add del">
          <ac:chgData name="Vera Marsova" userId="8efad98480474b63" providerId="LiveId" clId="{C96BCAE3-967B-429F-9A39-470C340FB5E6}" dt="2023-05-24T19:15:46.669" v="1015" actId="26606"/>
          <ac:spMkLst>
            <pc:docMk/>
            <pc:sldMk cId="1341209757" sldId="1005"/>
            <ac:spMk id="4116" creationId="{75BE6D6B-84C9-4D2B-97EB-773B7369EF82}"/>
          </ac:spMkLst>
        </pc:spChg>
        <pc:spChg chg="add del">
          <ac:chgData name="Vera Marsova" userId="8efad98480474b63" providerId="LiveId" clId="{C96BCAE3-967B-429F-9A39-470C340FB5E6}" dt="2023-05-24T19:15:49.477" v="1017" actId="26606"/>
          <ac:spMkLst>
            <pc:docMk/>
            <pc:sldMk cId="1341209757" sldId="1005"/>
            <ac:spMk id="4118" creationId="{201CC55D-ED54-4C5C-95E6-10947BD1103B}"/>
          </ac:spMkLst>
        </pc:spChg>
        <pc:spChg chg="add del">
          <ac:chgData name="Vera Marsova" userId="8efad98480474b63" providerId="LiveId" clId="{C96BCAE3-967B-429F-9A39-470C340FB5E6}" dt="2023-05-24T19:15:49.477" v="1017" actId="26606"/>
          <ac:spMkLst>
            <pc:docMk/>
            <pc:sldMk cId="1341209757" sldId="1005"/>
            <ac:spMk id="4120" creationId="{3873B707-463F-40B0-8227-E8CC6C67EB25}"/>
          </ac:spMkLst>
        </pc:spChg>
        <pc:spChg chg="add del">
          <ac:chgData name="Vera Marsova" userId="8efad98480474b63" providerId="LiveId" clId="{C96BCAE3-967B-429F-9A39-470C340FB5E6}" dt="2023-05-24T19:15:49.477" v="1017" actId="26606"/>
          <ac:spMkLst>
            <pc:docMk/>
            <pc:sldMk cId="1341209757" sldId="1005"/>
            <ac:spMk id="4121" creationId="{C13237C8-E62C-4F0D-A318-BD6FB6C2D138}"/>
          </ac:spMkLst>
        </pc:spChg>
        <pc:spChg chg="add del">
          <ac:chgData name="Vera Marsova" userId="8efad98480474b63" providerId="LiveId" clId="{C96BCAE3-967B-429F-9A39-470C340FB5E6}" dt="2023-05-24T19:15:49.477" v="1017" actId="26606"/>
          <ac:spMkLst>
            <pc:docMk/>
            <pc:sldMk cId="1341209757" sldId="1005"/>
            <ac:spMk id="4122" creationId="{19C9EAEA-39D0-4B0E-A0EB-51E7B26740B1}"/>
          </ac:spMkLst>
        </pc:spChg>
        <pc:spChg chg="add del">
          <ac:chgData name="Vera Marsova" userId="8efad98480474b63" providerId="LiveId" clId="{C96BCAE3-967B-429F-9A39-470C340FB5E6}" dt="2023-05-24T19:16:07.981" v="1019" actId="26606"/>
          <ac:spMkLst>
            <pc:docMk/>
            <pc:sldMk cId="1341209757" sldId="1005"/>
            <ac:spMk id="4124" creationId="{96CF2A2B-0745-440C-9224-C5C6A0A4286F}"/>
          </ac:spMkLst>
        </pc:spChg>
        <pc:spChg chg="add del">
          <ac:chgData name="Vera Marsova" userId="8efad98480474b63" providerId="LiveId" clId="{C96BCAE3-967B-429F-9A39-470C340FB5E6}" dt="2023-05-24T19:16:07.981" v="1019" actId="26606"/>
          <ac:spMkLst>
            <pc:docMk/>
            <pc:sldMk cId="1341209757" sldId="1005"/>
            <ac:spMk id="4125" creationId="{75BE6D6B-84C9-4D2B-97EB-773B7369EF82}"/>
          </ac:spMkLst>
        </pc:spChg>
        <pc:spChg chg="add">
          <ac:chgData name="Vera Marsova" userId="8efad98480474b63" providerId="LiveId" clId="{C96BCAE3-967B-429F-9A39-470C340FB5E6}" dt="2023-05-24T19:16:07.993" v="1020" actId="26606"/>
          <ac:spMkLst>
            <pc:docMk/>
            <pc:sldMk cId="1341209757" sldId="1005"/>
            <ac:spMk id="4127" creationId="{6EFC920F-B85A-4068-BD93-41064EDE93D3}"/>
          </ac:spMkLst>
        </pc:spChg>
        <pc:spChg chg="add">
          <ac:chgData name="Vera Marsova" userId="8efad98480474b63" providerId="LiveId" clId="{C96BCAE3-967B-429F-9A39-470C340FB5E6}" dt="2023-05-24T19:16:07.993" v="1020" actId="26606"/>
          <ac:spMkLst>
            <pc:docMk/>
            <pc:sldMk cId="1341209757" sldId="1005"/>
            <ac:spMk id="4129" creationId="{CBC4F608-B4B8-48C3-9572-C0F061B1CD99}"/>
          </ac:spMkLst>
        </pc:spChg>
        <pc:spChg chg="add">
          <ac:chgData name="Vera Marsova" userId="8efad98480474b63" providerId="LiveId" clId="{C96BCAE3-967B-429F-9A39-470C340FB5E6}" dt="2023-05-24T19:16:07.993" v="1020" actId="26606"/>
          <ac:spMkLst>
            <pc:docMk/>
            <pc:sldMk cId="1341209757" sldId="1005"/>
            <ac:spMk id="4130" creationId="{1382A32C-5B0C-4B1C-A074-76C6DBCC9F87}"/>
          </ac:spMkLst>
        </pc:spChg>
        <pc:grpChg chg="add del">
          <ac:chgData name="Vera Marsova" userId="8efad98480474b63" providerId="LiveId" clId="{C96BCAE3-967B-429F-9A39-470C340FB5E6}" dt="2023-05-24T19:15:42.638" v="1013" actId="26606"/>
          <ac:grpSpMkLst>
            <pc:docMk/>
            <pc:sldMk cId="1341209757" sldId="1005"/>
            <ac:grpSpMk id="4105" creationId="{1DE889C7-FAD6-4397-98E2-05D503484459}"/>
          </ac:grpSpMkLst>
        </pc:grpChg>
        <pc:grpChg chg="add del">
          <ac:chgData name="Vera Marsova" userId="8efad98480474b63" providerId="LiveId" clId="{C96BCAE3-967B-429F-9A39-470C340FB5E6}" dt="2023-05-24T19:15:49.477" v="1017" actId="26606"/>
          <ac:grpSpMkLst>
            <pc:docMk/>
            <pc:sldMk cId="1341209757" sldId="1005"/>
            <ac:grpSpMk id="4119" creationId="{1DE889C7-FAD6-4397-98E2-05D503484459}"/>
          </ac:grpSpMkLst>
        </pc:grpChg>
        <pc:grpChg chg="add">
          <ac:chgData name="Vera Marsova" userId="8efad98480474b63" providerId="LiveId" clId="{C96BCAE3-967B-429F-9A39-470C340FB5E6}" dt="2023-05-24T19:16:07.993" v="1020" actId="26606"/>
          <ac:grpSpMkLst>
            <pc:docMk/>
            <pc:sldMk cId="1341209757" sldId="1005"/>
            <ac:grpSpMk id="4128" creationId="{1C559108-BBAE-426C-8564-051D2BA6DDC8}"/>
          </ac:grpSpMkLst>
        </pc:grpChg>
        <pc:picChg chg="add mod ord">
          <ac:chgData name="Vera Marsova" userId="8efad98480474b63" providerId="LiveId" clId="{C96BCAE3-967B-429F-9A39-470C340FB5E6}" dt="2023-05-24T19:16:07.993" v="1020" actId="26606"/>
          <ac:picMkLst>
            <pc:docMk/>
            <pc:sldMk cId="1341209757" sldId="1005"/>
            <ac:picMk id="4098" creationId="{DC14F528-4283-70BF-0D1E-E115EE7E9D83}"/>
          </ac:picMkLst>
        </pc:picChg>
      </pc:sldChg>
      <pc:sldChg chg="add del">
        <pc:chgData name="Vera Marsova" userId="8efad98480474b63" providerId="LiveId" clId="{C96BCAE3-967B-429F-9A39-470C340FB5E6}" dt="2023-05-24T19:19:58.598" v="1052" actId="2696"/>
        <pc:sldMkLst>
          <pc:docMk/>
          <pc:sldMk cId="2544287597" sldId="1006"/>
        </pc:sldMkLst>
      </pc:sldChg>
      <pc:sldChg chg="addSp delSp add del">
        <pc:chgData name="Vera Marsova" userId="8efad98480474b63" providerId="LiveId" clId="{C96BCAE3-967B-429F-9A39-470C340FB5E6}" dt="2023-05-24T19:19:41.764" v="1050" actId="2696"/>
        <pc:sldMkLst>
          <pc:docMk/>
          <pc:sldMk cId="871566899" sldId="1007"/>
        </pc:sldMkLst>
        <pc:picChg chg="del">
          <ac:chgData name="Vera Marsova" userId="8efad98480474b63" providerId="LiveId" clId="{C96BCAE3-967B-429F-9A39-470C340FB5E6}" dt="2023-05-24T19:17:03.842" v="1023" actId="478"/>
          <ac:picMkLst>
            <pc:docMk/>
            <pc:sldMk cId="871566899" sldId="1007"/>
            <ac:picMk id="4098" creationId="{DC14F528-4283-70BF-0D1E-E115EE7E9D83}"/>
          </ac:picMkLst>
        </pc:picChg>
        <pc:picChg chg="add">
          <ac:chgData name="Vera Marsova" userId="8efad98480474b63" providerId="LiveId" clId="{C96BCAE3-967B-429F-9A39-470C340FB5E6}" dt="2023-05-24T19:17:06.052" v="1024"/>
          <ac:picMkLst>
            <pc:docMk/>
            <pc:sldMk cId="871566899" sldId="1007"/>
            <ac:picMk id="5122" creationId="{7DA9A074-F254-008A-EFFE-FABAF7FF4D59}"/>
          </ac:picMkLst>
        </pc:picChg>
      </pc:sldChg>
      <pc:sldChg chg="addSp modSp new mod setBg setClrOvrMap">
        <pc:chgData name="Vera Marsova" userId="8efad98480474b63" providerId="LiveId" clId="{C96BCAE3-967B-429F-9A39-470C340FB5E6}" dt="2023-05-24T19:17:29.315" v="1029" actId="26606"/>
        <pc:sldMkLst>
          <pc:docMk/>
          <pc:sldMk cId="278434229" sldId="1008"/>
        </pc:sldMkLst>
        <pc:spChg chg="mod">
          <ac:chgData name="Vera Marsova" userId="8efad98480474b63" providerId="LiveId" clId="{C96BCAE3-967B-429F-9A39-470C340FB5E6}" dt="2023-05-24T19:17:29.315" v="1029" actId="26606"/>
          <ac:spMkLst>
            <pc:docMk/>
            <pc:sldMk cId="278434229" sldId="1008"/>
            <ac:spMk id="2" creationId="{7437ED26-FCD4-11CE-62A3-B1B1737EF5EF}"/>
          </ac:spMkLst>
        </pc:spChg>
        <pc:spChg chg="mod">
          <ac:chgData name="Vera Marsova" userId="8efad98480474b63" providerId="LiveId" clId="{C96BCAE3-967B-429F-9A39-470C340FB5E6}" dt="2023-05-24T19:17:29.315" v="1029" actId="26606"/>
          <ac:spMkLst>
            <pc:docMk/>
            <pc:sldMk cId="278434229" sldId="1008"/>
            <ac:spMk id="3" creationId="{76559529-4F48-AA78-B8BF-962D602AEA18}"/>
          </ac:spMkLst>
        </pc:spChg>
        <pc:spChg chg="add">
          <ac:chgData name="Vera Marsova" userId="8efad98480474b63" providerId="LiveId" clId="{C96BCAE3-967B-429F-9A39-470C340FB5E6}" dt="2023-05-24T19:17:29.315" v="1029" actId="26606"/>
          <ac:spMkLst>
            <pc:docMk/>
            <pc:sldMk cId="278434229" sldId="1008"/>
            <ac:spMk id="9" creationId="{9228552E-C8B1-4A80-8448-0787CE0FC704}"/>
          </ac:spMkLst>
        </pc:spChg>
        <pc:picChg chg="add mod ord">
          <ac:chgData name="Vera Marsova" userId="8efad98480474b63" providerId="LiveId" clId="{C96BCAE3-967B-429F-9A39-470C340FB5E6}" dt="2023-05-24T19:17:29.315" v="1029" actId="26606"/>
          <ac:picMkLst>
            <pc:docMk/>
            <pc:sldMk cId="278434229" sldId="1008"/>
            <ac:picMk id="4" creationId="{B045158A-868A-74F3-ACA6-E9ED8B4D7F4B}"/>
          </ac:picMkLst>
        </pc:picChg>
      </pc:sldChg>
      <pc:sldChg chg="addSp delSp modSp new mod setBg setClrOvrMap">
        <pc:chgData name="Vera Marsova" userId="8efad98480474b63" providerId="LiveId" clId="{C96BCAE3-967B-429F-9A39-470C340FB5E6}" dt="2023-05-24T19:19:35.719" v="1049" actId="20577"/>
        <pc:sldMkLst>
          <pc:docMk/>
          <pc:sldMk cId="19642585" sldId="1009"/>
        </pc:sldMkLst>
        <pc:spChg chg="mod">
          <ac:chgData name="Vera Marsova" userId="8efad98480474b63" providerId="LiveId" clId="{C96BCAE3-967B-429F-9A39-470C340FB5E6}" dt="2023-05-24T19:19:06.456" v="1048" actId="26606"/>
          <ac:spMkLst>
            <pc:docMk/>
            <pc:sldMk cId="19642585" sldId="1009"/>
            <ac:spMk id="2" creationId="{D4C6784F-DD69-238E-8B73-32A490312123}"/>
          </ac:spMkLst>
        </pc:spChg>
        <pc:spChg chg="mod">
          <ac:chgData name="Vera Marsova" userId="8efad98480474b63" providerId="LiveId" clId="{C96BCAE3-967B-429F-9A39-470C340FB5E6}" dt="2023-05-24T19:19:35.719" v="1049" actId="20577"/>
          <ac:spMkLst>
            <pc:docMk/>
            <pc:sldMk cId="19642585" sldId="1009"/>
            <ac:spMk id="3" creationId="{E3E77291-98B9-0C8B-A196-F04E72D61B98}"/>
          </ac:spMkLst>
        </pc:spChg>
        <pc:spChg chg="add del">
          <ac:chgData name="Vera Marsova" userId="8efad98480474b63" providerId="LiveId" clId="{C96BCAE3-967B-429F-9A39-470C340FB5E6}" dt="2023-05-24T19:18:18.225" v="1039" actId="26606"/>
          <ac:spMkLst>
            <pc:docMk/>
            <pc:sldMk cId="19642585" sldId="1009"/>
            <ac:spMk id="6151" creationId="{2172A0AC-3DCE-4672-BCAF-28FEF91F6020}"/>
          </ac:spMkLst>
        </pc:spChg>
        <pc:spChg chg="add del">
          <ac:chgData name="Vera Marsova" userId="8efad98480474b63" providerId="LiveId" clId="{C96BCAE3-967B-429F-9A39-470C340FB5E6}" dt="2023-05-24T19:18:18.225" v="1039" actId="26606"/>
          <ac:spMkLst>
            <pc:docMk/>
            <pc:sldMk cId="19642585" sldId="1009"/>
            <ac:spMk id="6153" creationId="{AE6F1C77-EDC9-4C5F-8C1C-62DD46BDA3C3}"/>
          </ac:spMkLst>
        </pc:spChg>
        <pc:spChg chg="add del">
          <ac:chgData name="Vera Marsova" userId="8efad98480474b63" providerId="LiveId" clId="{C96BCAE3-967B-429F-9A39-470C340FB5E6}" dt="2023-05-24T19:18:22.830" v="1041" actId="26606"/>
          <ac:spMkLst>
            <pc:docMk/>
            <pc:sldMk cId="19642585" sldId="1009"/>
            <ac:spMk id="6155" creationId="{70BEB1E7-2F88-40BC-B73D-42E5B6F80BFC}"/>
          </ac:spMkLst>
        </pc:spChg>
        <pc:spChg chg="add del">
          <ac:chgData name="Vera Marsova" userId="8efad98480474b63" providerId="LiveId" clId="{C96BCAE3-967B-429F-9A39-470C340FB5E6}" dt="2023-05-24T19:18:22.830" v="1041" actId="26606"/>
          <ac:spMkLst>
            <pc:docMk/>
            <pc:sldMk cId="19642585" sldId="1009"/>
            <ac:spMk id="6156" creationId="{D2B783EE-0239-4717-BBEA-8C9EAC61C824}"/>
          </ac:spMkLst>
        </pc:spChg>
        <pc:spChg chg="add del">
          <ac:chgData name="Vera Marsova" userId="8efad98480474b63" providerId="LiveId" clId="{C96BCAE3-967B-429F-9A39-470C340FB5E6}" dt="2023-05-24T19:18:22.830" v="1041" actId="26606"/>
          <ac:spMkLst>
            <pc:docMk/>
            <pc:sldMk cId="19642585" sldId="1009"/>
            <ac:spMk id="6157" creationId="{A7B99495-F43F-4D80-A44F-2CB4764EB90B}"/>
          </ac:spMkLst>
        </pc:spChg>
        <pc:spChg chg="add del">
          <ac:chgData name="Vera Marsova" userId="8efad98480474b63" providerId="LiveId" clId="{C96BCAE3-967B-429F-9A39-470C340FB5E6}" dt="2023-05-24T19:19:06.456" v="1048" actId="26606"/>
          <ac:spMkLst>
            <pc:docMk/>
            <pc:sldMk cId="19642585" sldId="1009"/>
            <ac:spMk id="6159" creationId="{2172A0AC-3DCE-4672-BCAF-28FEF91F6020}"/>
          </ac:spMkLst>
        </pc:spChg>
        <pc:spChg chg="add del">
          <ac:chgData name="Vera Marsova" userId="8efad98480474b63" providerId="LiveId" clId="{C96BCAE3-967B-429F-9A39-470C340FB5E6}" dt="2023-05-24T19:19:06.456" v="1048" actId="26606"/>
          <ac:spMkLst>
            <pc:docMk/>
            <pc:sldMk cId="19642585" sldId="1009"/>
            <ac:spMk id="6160" creationId="{AE6F1C77-EDC9-4C5F-8C1C-62DD46BDA3C3}"/>
          </ac:spMkLst>
        </pc:spChg>
        <pc:spChg chg="add del">
          <ac:chgData name="Vera Marsova" userId="8efad98480474b63" providerId="LiveId" clId="{C96BCAE3-967B-429F-9A39-470C340FB5E6}" dt="2023-05-24T19:19:04.904" v="1045" actId="26606"/>
          <ac:spMkLst>
            <pc:docMk/>
            <pc:sldMk cId="19642585" sldId="1009"/>
            <ac:spMk id="6165" creationId="{9228552E-C8B1-4A80-8448-0787CE0FC704}"/>
          </ac:spMkLst>
        </pc:spChg>
        <pc:spChg chg="add del">
          <ac:chgData name="Vera Marsova" userId="8efad98480474b63" providerId="LiveId" clId="{C96BCAE3-967B-429F-9A39-470C340FB5E6}" dt="2023-05-24T19:19:06.450" v="1047" actId="26606"/>
          <ac:spMkLst>
            <pc:docMk/>
            <pc:sldMk cId="19642585" sldId="1009"/>
            <ac:spMk id="6167" creationId="{7E2BE7F7-CA89-4002-ACCE-A478AEA24F5E}"/>
          </ac:spMkLst>
        </pc:spChg>
        <pc:spChg chg="add del">
          <ac:chgData name="Vera Marsova" userId="8efad98480474b63" providerId="LiveId" clId="{C96BCAE3-967B-429F-9A39-470C340FB5E6}" dt="2023-05-24T19:19:06.450" v="1047" actId="26606"/>
          <ac:spMkLst>
            <pc:docMk/>
            <pc:sldMk cId="19642585" sldId="1009"/>
            <ac:spMk id="6168" creationId="{1A9F7B4E-B03D-4F64-BE33-00D074458D45}"/>
          </ac:spMkLst>
        </pc:spChg>
        <pc:spChg chg="add">
          <ac:chgData name="Vera Marsova" userId="8efad98480474b63" providerId="LiveId" clId="{C96BCAE3-967B-429F-9A39-470C340FB5E6}" dt="2023-05-24T19:19:06.456" v="1048" actId="26606"/>
          <ac:spMkLst>
            <pc:docMk/>
            <pc:sldMk cId="19642585" sldId="1009"/>
            <ac:spMk id="6170" creationId="{9228552E-C8B1-4A80-8448-0787CE0FC704}"/>
          </ac:spMkLst>
        </pc:spChg>
        <pc:picChg chg="add del mod">
          <ac:chgData name="Vera Marsova" userId="8efad98480474b63" providerId="LiveId" clId="{C96BCAE3-967B-429F-9A39-470C340FB5E6}" dt="2023-05-24T19:17:40.065" v="1032"/>
          <ac:picMkLst>
            <pc:docMk/>
            <pc:sldMk cId="19642585" sldId="1009"/>
            <ac:picMk id="4" creationId="{2E6910B9-B174-CD9A-FD8F-1D8196A3CB4E}"/>
          </ac:picMkLst>
        </pc:picChg>
        <pc:picChg chg="add del mod">
          <ac:chgData name="Vera Marsova" userId="8efad98480474b63" providerId="LiveId" clId="{C96BCAE3-967B-429F-9A39-470C340FB5E6}" dt="2023-05-24T19:18:56.742" v="1043" actId="478"/>
          <ac:picMkLst>
            <pc:docMk/>
            <pc:sldMk cId="19642585" sldId="1009"/>
            <ac:picMk id="5" creationId="{38312E29-7F03-0EEB-70A4-226A7B32421B}"/>
          </ac:picMkLst>
        </pc:picChg>
        <pc:picChg chg="add mod ord">
          <ac:chgData name="Vera Marsova" userId="8efad98480474b63" providerId="LiveId" clId="{C96BCAE3-967B-429F-9A39-470C340FB5E6}" dt="2023-05-24T19:19:06.456" v="1048" actId="26606"/>
          <ac:picMkLst>
            <pc:docMk/>
            <pc:sldMk cId="19642585" sldId="1009"/>
            <ac:picMk id="6146" creationId="{7DC7107D-18B4-3E56-CF92-FE0EEF73B612}"/>
          </ac:picMkLst>
        </pc:picChg>
      </pc:sldChg>
      <pc:sldChg chg="addSp delSp modSp new mod setBg modClrScheme addAnim delAnim setClrOvrMap chgLayout">
        <pc:chgData name="Vera Marsova" userId="8efad98480474b63" providerId="LiveId" clId="{C96BCAE3-967B-429F-9A39-470C340FB5E6}" dt="2023-05-24T19:27:20.757" v="1107" actId="962"/>
        <pc:sldMkLst>
          <pc:docMk/>
          <pc:sldMk cId="2113678710" sldId="1010"/>
        </pc:sldMkLst>
        <pc:spChg chg="del mod ord">
          <ac:chgData name="Vera Marsova" userId="8efad98480474b63" providerId="LiveId" clId="{C96BCAE3-967B-429F-9A39-470C340FB5E6}" dt="2023-05-24T19:20:25.693" v="1054" actId="700"/>
          <ac:spMkLst>
            <pc:docMk/>
            <pc:sldMk cId="2113678710" sldId="1010"/>
            <ac:spMk id="2" creationId="{C2CC39F3-12FE-AB9F-6EC6-86F2909F8FBD}"/>
          </ac:spMkLst>
        </pc:spChg>
        <pc:spChg chg="del">
          <ac:chgData name="Vera Marsova" userId="8efad98480474b63" providerId="LiveId" clId="{C96BCAE3-967B-429F-9A39-470C340FB5E6}" dt="2023-05-24T19:20:25.693" v="1054" actId="700"/>
          <ac:spMkLst>
            <pc:docMk/>
            <pc:sldMk cId="2113678710" sldId="1010"/>
            <ac:spMk id="3" creationId="{59B518C4-E904-2964-68C1-E2A4A7976791}"/>
          </ac:spMkLst>
        </pc:spChg>
        <pc:spChg chg="add mod ord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4" creationId="{CE04AEAB-8C50-8338-5E24-B395FE70B635}"/>
          </ac:spMkLst>
        </pc:spChg>
        <pc:spChg chg="add del">
          <ac:chgData name="Vera Marsova" userId="8efad98480474b63" providerId="LiveId" clId="{C96BCAE3-967B-429F-9A39-470C340FB5E6}" dt="2023-05-24T19:24:44.950" v="1063" actId="26606"/>
          <ac:spMkLst>
            <pc:docMk/>
            <pc:sldMk cId="2113678710" sldId="1010"/>
            <ac:spMk id="8199" creationId="{71B2258F-86CA-4D4D-8270-BC05FCDEBFB3}"/>
          </ac:spMkLst>
        </pc:spChg>
        <pc:spChg chg="add del">
          <ac:chgData name="Vera Marsova" userId="8efad98480474b63" providerId="LiveId" clId="{C96BCAE3-967B-429F-9A39-470C340FB5E6}" dt="2023-05-24T19:24:56.669" v="1066" actId="26606"/>
          <ac:spMkLst>
            <pc:docMk/>
            <pc:sldMk cId="2113678710" sldId="1010"/>
            <ac:spMk id="8201" creationId="{FA69AAE0-49D5-4C8B-8BA2-55898C00E05E}"/>
          </ac:spMkLst>
        </pc:spChg>
        <pc:spChg chg="add del">
          <ac:chgData name="Vera Marsova" userId="8efad98480474b63" providerId="LiveId" clId="{C96BCAE3-967B-429F-9A39-470C340FB5E6}" dt="2023-05-24T19:25:10.515" v="1069" actId="26606"/>
          <ac:spMkLst>
            <pc:docMk/>
            <pc:sldMk cId="2113678710" sldId="1010"/>
            <ac:spMk id="8203" creationId="{72A9CE9D-DAC3-40AF-B504-78A64A909F9D}"/>
          </ac:spMkLst>
        </pc:spChg>
        <pc:spChg chg="add del">
          <ac:chgData name="Vera Marsova" userId="8efad98480474b63" providerId="LiveId" clId="{C96BCAE3-967B-429F-9A39-470C340FB5E6}" dt="2023-05-24T19:25:10.515" v="1069" actId="26606"/>
          <ac:spMkLst>
            <pc:docMk/>
            <pc:sldMk cId="2113678710" sldId="1010"/>
            <ac:spMk id="8204" creationId="{6234BCC6-39B9-47D9-8BF8-C665401AE23C}"/>
          </ac:spMkLst>
        </pc:spChg>
        <pc:spChg chg="add del">
          <ac:chgData name="Vera Marsova" userId="8efad98480474b63" providerId="LiveId" clId="{C96BCAE3-967B-429F-9A39-470C340FB5E6}" dt="2023-05-24T19:25:10.515" v="1069" actId="26606"/>
          <ac:spMkLst>
            <pc:docMk/>
            <pc:sldMk cId="2113678710" sldId="1010"/>
            <ac:spMk id="8205" creationId="{506D7452-6CDE-4381-86CE-07B2459383D5}"/>
          </ac:spMkLst>
        </pc:spChg>
        <pc:spChg chg="add del">
          <ac:chgData name="Vera Marsova" userId="8efad98480474b63" providerId="LiveId" clId="{C96BCAE3-967B-429F-9A39-470C340FB5E6}" dt="2023-05-24T19:25:10.515" v="1069" actId="26606"/>
          <ac:spMkLst>
            <pc:docMk/>
            <pc:sldMk cId="2113678710" sldId="1010"/>
            <ac:spMk id="8207" creationId="{762DA937-8B55-4317-BD32-98D7AF30E39E}"/>
          </ac:spMkLst>
        </pc:spChg>
        <pc:spChg chg="add del">
          <ac:chgData name="Vera Marsova" userId="8efad98480474b63" providerId="LiveId" clId="{C96BCAE3-967B-429F-9A39-470C340FB5E6}" dt="2023-05-24T19:25:10.515" v="1069" actId="26606"/>
          <ac:spMkLst>
            <pc:docMk/>
            <pc:sldMk cId="2113678710" sldId="1010"/>
            <ac:spMk id="8209" creationId="{C52EE5A8-045B-4D39-8ED1-513334085EEC}"/>
          </ac:spMkLst>
        </pc:spChg>
        <pc:spChg chg="add del">
          <ac:chgData name="Vera Marsova" userId="8efad98480474b63" providerId="LiveId" clId="{C96BCAE3-967B-429F-9A39-470C340FB5E6}" dt="2023-05-24T19:25:13.327" v="1071" actId="26606"/>
          <ac:spMkLst>
            <pc:docMk/>
            <pc:sldMk cId="2113678710" sldId="1010"/>
            <ac:spMk id="8211" creationId="{197C305C-0E98-44D5-A930-21F23CC52F93}"/>
          </ac:spMkLst>
        </pc:spChg>
        <pc:spChg chg="add del">
          <ac:chgData name="Vera Marsova" userId="8efad98480474b63" providerId="LiveId" clId="{C96BCAE3-967B-429F-9A39-470C340FB5E6}" dt="2023-05-24T19:25:13.327" v="1071" actId="26606"/>
          <ac:spMkLst>
            <pc:docMk/>
            <pc:sldMk cId="2113678710" sldId="1010"/>
            <ac:spMk id="8212" creationId="{A3473CF9-37EB-43E7-89EF-D2D1C53D1DAC}"/>
          </ac:spMkLst>
        </pc:spChg>
        <pc:spChg chg="add del">
          <ac:chgData name="Vera Marsova" userId="8efad98480474b63" providerId="LiveId" clId="{C96BCAE3-967B-429F-9A39-470C340FB5E6}" dt="2023-05-24T19:25:13.327" v="1071" actId="26606"/>
          <ac:spMkLst>
            <pc:docMk/>
            <pc:sldMk cId="2113678710" sldId="1010"/>
            <ac:spMk id="8213" creationId="{586B4EF9-43BA-4655-A6FF-1D8E21574C95}"/>
          </ac:spMkLst>
        </pc:spChg>
        <pc:spChg chg="add del">
          <ac:chgData name="Vera Marsova" userId="8efad98480474b63" providerId="LiveId" clId="{C96BCAE3-967B-429F-9A39-470C340FB5E6}" dt="2023-05-24T19:25:14.651" v="1074" actId="26606"/>
          <ac:spMkLst>
            <pc:docMk/>
            <pc:sldMk cId="2113678710" sldId="1010"/>
            <ac:spMk id="8215" creationId="{A061BA2E-A388-41C5-B73A-B0FEB6B1029D}"/>
          </ac:spMkLst>
        </pc:spChg>
        <pc:spChg chg="add del">
          <ac:chgData name="Vera Marsova" userId="8efad98480474b63" providerId="LiveId" clId="{C96BCAE3-967B-429F-9A39-470C340FB5E6}" dt="2023-05-24T19:25:14.651" v="1074" actId="26606"/>
          <ac:spMkLst>
            <pc:docMk/>
            <pc:sldMk cId="2113678710" sldId="1010"/>
            <ac:spMk id="8216" creationId="{76E192A2-3ED3-4081-8A86-A22B5114178F}"/>
          </ac:spMkLst>
        </pc:spChg>
        <pc:spChg chg="add del">
          <ac:chgData name="Vera Marsova" userId="8efad98480474b63" providerId="LiveId" clId="{C96BCAE3-967B-429F-9A39-470C340FB5E6}" dt="2023-05-24T19:25:14.651" v="1074" actId="26606"/>
          <ac:spMkLst>
            <pc:docMk/>
            <pc:sldMk cId="2113678710" sldId="1010"/>
            <ac:spMk id="8217" creationId="{79F40191-0F44-4FD1-82CC-ACB507C14BE6}"/>
          </ac:spMkLst>
        </pc:spChg>
        <pc:spChg chg="add del">
          <ac:chgData name="Vera Marsova" userId="8efad98480474b63" providerId="LiveId" clId="{C96BCAE3-967B-429F-9A39-470C340FB5E6}" dt="2023-05-24T19:25:15.501" v="1076" actId="26606"/>
          <ac:spMkLst>
            <pc:docMk/>
            <pc:sldMk cId="2113678710" sldId="1010"/>
            <ac:spMk id="8219" creationId="{197C305C-0E98-44D5-A930-21F23CC52F93}"/>
          </ac:spMkLst>
        </pc:spChg>
        <pc:spChg chg="add del">
          <ac:chgData name="Vera Marsova" userId="8efad98480474b63" providerId="LiveId" clId="{C96BCAE3-967B-429F-9A39-470C340FB5E6}" dt="2023-05-24T19:25:15.501" v="1076" actId="26606"/>
          <ac:spMkLst>
            <pc:docMk/>
            <pc:sldMk cId="2113678710" sldId="1010"/>
            <ac:spMk id="8220" creationId="{A3473CF9-37EB-43E7-89EF-D2D1C53D1DAC}"/>
          </ac:spMkLst>
        </pc:spChg>
        <pc:spChg chg="add del">
          <ac:chgData name="Vera Marsova" userId="8efad98480474b63" providerId="LiveId" clId="{C96BCAE3-967B-429F-9A39-470C340FB5E6}" dt="2023-05-24T19:25:15.501" v="1076" actId="26606"/>
          <ac:spMkLst>
            <pc:docMk/>
            <pc:sldMk cId="2113678710" sldId="1010"/>
            <ac:spMk id="8221" creationId="{586B4EF9-43BA-4655-A6FF-1D8E21574C95}"/>
          </ac:spMkLst>
        </pc:spChg>
        <pc:spChg chg="add del">
          <ac:chgData name="Vera Marsova" userId="8efad98480474b63" providerId="LiveId" clId="{C96BCAE3-967B-429F-9A39-470C340FB5E6}" dt="2023-05-24T19:25:18.910" v="1079" actId="26606"/>
          <ac:spMkLst>
            <pc:docMk/>
            <pc:sldMk cId="2113678710" sldId="1010"/>
            <ac:spMk id="8223" creationId="{A061BA2E-A388-41C5-B73A-B0FEB6B1029D}"/>
          </ac:spMkLst>
        </pc:spChg>
        <pc:spChg chg="add del">
          <ac:chgData name="Vera Marsova" userId="8efad98480474b63" providerId="LiveId" clId="{C96BCAE3-967B-429F-9A39-470C340FB5E6}" dt="2023-05-24T19:25:18.910" v="1079" actId="26606"/>
          <ac:spMkLst>
            <pc:docMk/>
            <pc:sldMk cId="2113678710" sldId="1010"/>
            <ac:spMk id="8224" creationId="{76E192A2-3ED3-4081-8A86-A22B5114178F}"/>
          </ac:spMkLst>
        </pc:spChg>
        <pc:spChg chg="add del">
          <ac:chgData name="Vera Marsova" userId="8efad98480474b63" providerId="LiveId" clId="{C96BCAE3-967B-429F-9A39-470C340FB5E6}" dt="2023-05-24T19:25:18.910" v="1079" actId="26606"/>
          <ac:spMkLst>
            <pc:docMk/>
            <pc:sldMk cId="2113678710" sldId="1010"/>
            <ac:spMk id="8225" creationId="{79F40191-0F44-4FD1-82CC-ACB507C14BE6}"/>
          </ac:spMkLst>
        </pc:spChg>
        <pc:spChg chg="add del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27" creationId="{A8CCCB6D-5162-4AAE-A5E3-3AC55410DBCE}"/>
          </ac:spMkLst>
        </pc:spChg>
        <pc:spChg chg="add del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28" creationId="{0BCD8C04-CC7B-40EF-82EB-E9821F79BB86}"/>
          </ac:spMkLst>
        </pc:spChg>
        <pc:spChg chg="add del">
          <ac:chgData name="Vera Marsova" userId="8efad98480474b63" providerId="LiveId" clId="{C96BCAE3-967B-429F-9A39-470C340FB5E6}" dt="2023-05-24T19:26:34.770" v="1083" actId="26606"/>
          <ac:spMkLst>
            <pc:docMk/>
            <pc:sldMk cId="2113678710" sldId="1010"/>
            <ac:spMk id="8233" creationId="{45E1927C-B3C8-4E1E-A8D4-048EFA2B616D}"/>
          </ac:spMkLst>
        </pc:spChg>
        <pc:spChg chg="add del">
          <ac:chgData name="Vera Marsova" userId="8efad98480474b63" providerId="LiveId" clId="{C96BCAE3-967B-429F-9A39-470C340FB5E6}" dt="2023-05-24T19:26:34.770" v="1083" actId="26606"/>
          <ac:spMkLst>
            <pc:docMk/>
            <pc:sldMk cId="2113678710" sldId="1010"/>
            <ac:spMk id="8235" creationId="{C24CD456-79B8-4425-95A0-5344971EA3DA}"/>
          </ac:spMkLst>
        </pc:spChg>
        <pc:spChg chg="add del">
          <ac:chgData name="Vera Marsova" userId="8efad98480474b63" providerId="LiveId" clId="{C96BCAE3-967B-429F-9A39-470C340FB5E6}" dt="2023-05-24T19:26:34.770" v="1083" actId="26606"/>
          <ac:spMkLst>
            <pc:docMk/>
            <pc:sldMk cId="2113678710" sldId="1010"/>
            <ac:spMk id="8237" creationId="{3C9C3854-C672-47D2-8FD3-15A88F6CE943}"/>
          </ac:spMkLst>
        </pc:spChg>
        <pc:spChg chg="add del">
          <ac:chgData name="Vera Marsova" userId="8efad98480474b63" providerId="LiveId" clId="{C96BCAE3-967B-429F-9A39-470C340FB5E6}" dt="2023-05-24T19:26:34.770" v="1083" actId="26606"/>
          <ac:spMkLst>
            <pc:docMk/>
            <pc:sldMk cId="2113678710" sldId="1010"/>
            <ac:spMk id="8239" creationId="{AE886DDB-D248-47D2-9A3C-8E203F697C0E}"/>
          </ac:spMkLst>
        </pc:spChg>
        <pc:spChg chg="add del">
          <ac:chgData name="Vera Marsova" userId="8efad98480474b63" providerId="LiveId" clId="{C96BCAE3-967B-429F-9A39-470C340FB5E6}" dt="2023-05-24T19:26:34.770" v="1083" actId="26606"/>
          <ac:spMkLst>
            <pc:docMk/>
            <pc:sldMk cId="2113678710" sldId="1010"/>
            <ac:spMk id="8241" creationId="{F36FEC56-B33E-40ED-923C-498D3BEEEC11}"/>
          </ac:spMkLst>
        </pc:spChg>
        <pc:spChg chg="add del">
          <ac:chgData name="Vera Marsova" userId="8efad98480474b63" providerId="LiveId" clId="{C96BCAE3-967B-429F-9A39-470C340FB5E6}" dt="2023-05-24T19:26:34.770" v="1083" actId="26606"/>
          <ac:spMkLst>
            <pc:docMk/>
            <pc:sldMk cId="2113678710" sldId="1010"/>
            <ac:spMk id="8243" creationId="{D99B66FE-83E7-4E7B-9C00-1A61ADF87F14}"/>
          </ac:spMkLst>
        </pc:spChg>
        <pc:spChg chg="add del">
          <ac:chgData name="Vera Marsova" userId="8efad98480474b63" providerId="LiveId" clId="{C96BCAE3-967B-429F-9A39-470C340FB5E6}" dt="2023-05-24T19:26:34.770" v="1083" actId="26606"/>
          <ac:spMkLst>
            <pc:docMk/>
            <pc:sldMk cId="2113678710" sldId="1010"/>
            <ac:spMk id="8245" creationId="{7EB76DC5-F703-43FB-A5D9-A9ADE420A17F}"/>
          </ac:spMkLst>
        </pc:spChg>
        <pc:spChg chg="add del">
          <ac:chgData name="Vera Marsova" userId="8efad98480474b63" providerId="LiveId" clId="{C96BCAE3-967B-429F-9A39-470C340FB5E6}" dt="2023-05-24T19:26:39.715" v="1086" actId="26606"/>
          <ac:spMkLst>
            <pc:docMk/>
            <pc:sldMk cId="2113678710" sldId="1010"/>
            <ac:spMk id="8247" creationId="{848F64AA-5BE2-4280-BEFA-DC288118FCCE}"/>
          </ac:spMkLst>
        </pc:spChg>
        <pc:spChg chg="add del">
          <ac:chgData name="Vera Marsova" userId="8efad98480474b63" providerId="LiveId" clId="{C96BCAE3-967B-429F-9A39-470C340FB5E6}" dt="2023-05-24T19:26:40.489" v="1088" actId="26606"/>
          <ac:spMkLst>
            <pc:docMk/>
            <pc:sldMk cId="2113678710" sldId="1010"/>
            <ac:spMk id="8249" creationId="{360D96F7-3434-46F1-B1C4-51810BF8EA14}"/>
          </ac:spMkLst>
        </pc:spChg>
        <pc:spChg chg="add del">
          <ac:chgData name="Vera Marsova" userId="8efad98480474b63" providerId="LiveId" clId="{C96BCAE3-967B-429F-9A39-470C340FB5E6}" dt="2023-05-24T19:26:40.489" v="1088" actId="26606"/>
          <ac:spMkLst>
            <pc:docMk/>
            <pc:sldMk cId="2113678710" sldId="1010"/>
            <ac:spMk id="8250" creationId="{9848F91B-FA65-4A06-A177-8CCF7EBC8631}"/>
          </ac:spMkLst>
        </pc:spChg>
        <pc:spChg chg="add del">
          <ac:chgData name="Vera Marsova" userId="8efad98480474b63" providerId="LiveId" clId="{C96BCAE3-967B-429F-9A39-470C340FB5E6}" dt="2023-05-24T19:26:40.489" v="1088" actId="26606"/>
          <ac:spMkLst>
            <pc:docMk/>
            <pc:sldMk cId="2113678710" sldId="1010"/>
            <ac:spMk id="8251" creationId="{2CF7CF5F-D747-47B3-80B1-8392750446C6}"/>
          </ac:spMkLst>
        </pc:spChg>
        <pc:spChg chg="add del">
          <ac:chgData name="Vera Marsova" userId="8efad98480474b63" providerId="LiveId" clId="{C96BCAE3-967B-429F-9A39-470C340FB5E6}" dt="2023-05-24T19:26:40.489" v="1088" actId="26606"/>
          <ac:spMkLst>
            <pc:docMk/>
            <pc:sldMk cId="2113678710" sldId="1010"/>
            <ac:spMk id="8252" creationId="{820B6604-1FF9-43F5-AC47-3D41CB2F563B}"/>
          </ac:spMkLst>
        </pc:spChg>
        <pc:spChg chg="add del">
          <ac:chgData name="Vera Marsova" userId="8efad98480474b63" providerId="LiveId" clId="{C96BCAE3-967B-429F-9A39-470C340FB5E6}" dt="2023-05-24T19:26:40.489" v="1088" actId="26606"/>
          <ac:spMkLst>
            <pc:docMk/>
            <pc:sldMk cId="2113678710" sldId="1010"/>
            <ac:spMk id="8253" creationId="{CE1108CD-786E-4304-9504-9C5AD64829D2}"/>
          </ac:spMkLst>
        </pc:spChg>
        <pc:spChg chg="add del">
          <ac:chgData name="Vera Marsova" userId="8efad98480474b63" providerId="LiveId" clId="{C96BCAE3-967B-429F-9A39-470C340FB5E6}" dt="2023-05-24T19:26:40.489" v="1088" actId="26606"/>
          <ac:spMkLst>
            <pc:docMk/>
            <pc:sldMk cId="2113678710" sldId="1010"/>
            <ac:spMk id="8254" creationId="{6DE2B8EA-CB29-452C-8B4B-C743D9130141}"/>
          </ac:spMkLst>
        </pc:spChg>
        <pc:spChg chg="add del">
          <ac:chgData name="Vera Marsova" userId="8efad98480474b63" providerId="LiveId" clId="{C96BCAE3-967B-429F-9A39-470C340FB5E6}" dt="2023-05-24T19:26:42.371" v="1090" actId="26606"/>
          <ac:spMkLst>
            <pc:docMk/>
            <pc:sldMk cId="2113678710" sldId="1010"/>
            <ac:spMk id="8256" creationId="{B77209ED-9A10-4C0E-9739-B71D0ABD2CC6}"/>
          </ac:spMkLst>
        </pc:spChg>
        <pc:spChg chg="add del">
          <ac:chgData name="Vera Marsova" userId="8efad98480474b63" providerId="LiveId" clId="{C96BCAE3-967B-429F-9A39-470C340FB5E6}" dt="2023-05-24T19:26:42.371" v="1090" actId="26606"/>
          <ac:spMkLst>
            <pc:docMk/>
            <pc:sldMk cId="2113678710" sldId="1010"/>
            <ac:spMk id="8257" creationId="{9848F91B-FA65-4A06-A177-8CCF7EBC8631}"/>
          </ac:spMkLst>
        </pc:spChg>
        <pc:spChg chg="add del">
          <ac:chgData name="Vera Marsova" userId="8efad98480474b63" providerId="LiveId" clId="{C96BCAE3-967B-429F-9A39-470C340FB5E6}" dt="2023-05-24T19:26:42.371" v="1090" actId="26606"/>
          <ac:spMkLst>
            <pc:docMk/>
            <pc:sldMk cId="2113678710" sldId="1010"/>
            <ac:spMk id="8258" creationId="{2CF7CF5F-D747-47B3-80B1-8392750446C6}"/>
          </ac:spMkLst>
        </pc:spChg>
        <pc:spChg chg="add del">
          <ac:chgData name="Vera Marsova" userId="8efad98480474b63" providerId="LiveId" clId="{C96BCAE3-967B-429F-9A39-470C340FB5E6}" dt="2023-05-24T19:26:42.371" v="1090" actId="26606"/>
          <ac:spMkLst>
            <pc:docMk/>
            <pc:sldMk cId="2113678710" sldId="1010"/>
            <ac:spMk id="8259" creationId="{820B6604-1FF9-43F5-AC47-3D41CB2F563B}"/>
          </ac:spMkLst>
        </pc:spChg>
        <pc:spChg chg="add del">
          <ac:chgData name="Vera Marsova" userId="8efad98480474b63" providerId="LiveId" clId="{C96BCAE3-967B-429F-9A39-470C340FB5E6}" dt="2023-05-24T19:26:42.371" v="1090" actId="26606"/>
          <ac:spMkLst>
            <pc:docMk/>
            <pc:sldMk cId="2113678710" sldId="1010"/>
            <ac:spMk id="8260" creationId="{CE1108CD-786E-4304-9504-9C5AD64829D2}"/>
          </ac:spMkLst>
        </pc:spChg>
        <pc:spChg chg="add del">
          <ac:chgData name="Vera Marsova" userId="8efad98480474b63" providerId="LiveId" clId="{C96BCAE3-967B-429F-9A39-470C340FB5E6}" dt="2023-05-24T19:26:42.371" v="1090" actId="26606"/>
          <ac:spMkLst>
            <pc:docMk/>
            <pc:sldMk cId="2113678710" sldId="1010"/>
            <ac:spMk id="8261" creationId="{FDCAF92F-796F-4D9F-ACC1-2AA95552DCDC}"/>
          </ac:spMkLst>
        </pc:spChg>
        <pc:spChg chg="add del">
          <ac:chgData name="Vera Marsova" userId="8efad98480474b63" providerId="LiveId" clId="{C96BCAE3-967B-429F-9A39-470C340FB5E6}" dt="2023-05-24T19:26:47.336" v="1093" actId="26606"/>
          <ac:spMkLst>
            <pc:docMk/>
            <pc:sldMk cId="2113678710" sldId="1010"/>
            <ac:spMk id="8263" creationId="{AC8EEB0F-BA72-49AC-956F-331B60FDE79E}"/>
          </ac:spMkLst>
        </pc:spChg>
        <pc:spChg chg="add del">
          <ac:chgData name="Vera Marsova" userId="8efad98480474b63" providerId="LiveId" clId="{C96BCAE3-967B-429F-9A39-470C340FB5E6}" dt="2023-05-24T19:26:55.255" v="1095" actId="26606"/>
          <ac:spMkLst>
            <pc:docMk/>
            <pc:sldMk cId="2113678710" sldId="1010"/>
            <ac:spMk id="8275" creationId="{ECEF6C2F-9906-4F89-9B4F-598E9F344B03}"/>
          </ac:spMkLst>
        </pc:spChg>
        <pc:spChg chg="add del">
          <ac:chgData name="Vera Marsova" userId="8efad98480474b63" providerId="LiveId" clId="{C96BCAE3-967B-429F-9A39-470C340FB5E6}" dt="2023-05-24T19:26:55.255" v="1095" actId="26606"/>
          <ac:spMkLst>
            <pc:docMk/>
            <pc:sldMk cId="2113678710" sldId="1010"/>
            <ac:spMk id="8276" creationId="{91E12CD6-A76F-439F-9C98-C0211D8FD814}"/>
          </ac:spMkLst>
        </pc:spChg>
        <pc:spChg chg="add del">
          <ac:chgData name="Vera Marsova" userId="8efad98480474b63" providerId="LiveId" clId="{C96BCAE3-967B-429F-9A39-470C340FB5E6}" dt="2023-05-24T19:26:56.744" v="1098" actId="26606"/>
          <ac:spMkLst>
            <pc:docMk/>
            <pc:sldMk cId="2113678710" sldId="1010"/>
            <ac:spMk id="8278" creationId="{848F64AA-5BE2-4280-BEFA-DC288118FCCE}"/>
          </ac:spMkLst>
        </pc:spChg>
        <pc:spChg chg="add del">
          <ac:chgData name="Vera Marsova" userId="8efad98480474b63" providerId="LiveId" clId="{C96BCAE3-967B-429F-9A39-470C340FB5E6}" dt="2023-05-24T19:27:07.054" v="1100" actId="26606"/>
          <ac:spMkLst>
            <pc:docMk/>
            <pc:sldMk cId="2113678710" sldId="1010"/>
            <ac:spMk id="8280" creationId="{7BBD5B30-C741-4E67-AFD8-17917090ABCC}"/>
          </ac:spMkLst>
        </pc:spChg>
        <pc:spChg chg="add del">
          <ac:chgData name="Vera Marsova" userId="8efad98480474b63" providerId="LiveId" clId="{C96BCAE3-967B-429F-9A39-470C340FB5E6}" dt="2023-05-24T19:27:07.054" v="1100" actId="26606"/>
          <ac:spMkLst>
            <pc:docMk/>
            <pc:sldMk cId="2113678710" sldId="1010"/>
            <ac:spMk id="8281" creationId="{189BBEAA-BB93-4878-8C95-3C8AADE2E0C5}"/>
          </ac:spMkLst>
        </pc:spChg>
        <pc:spChg chg="add del">
          <ac:chgData name="Vera Marsova" userId="8efad98480474b63" providerId="LiveId" clId="{C96BCAE3-967B-429F-9A39-470C340FB5E6}" dt="2023-05-24T19:27:07.054" v="1100" actId="26606"/>
          <ac:spMkLst>
            <pc:docMk/>
            <pc:sldMk cId="2113678710" sldId="1010"/>
            <ac:spMk id="8282" creationId="{D529C0C6-AAEB-4982-A9E6-BC6A8B2AEFB2}"/>
          </ac:spMkLst>
        </pc:spChg>
        <pc:spChg chg="add del">
          <ac:chgData name="Vera Marsova" userId="8efad98480474b63" providerId="LiveId" clId="{C96BCAE3-967B-429F-9A39-470C340FB5E6}" dt="2023-05-24T19:27:07.054" v="1100" actId="26606"/>
          <ac:spMkLst>
            <pc:docMk/>
            <pc:sldMk cId="2113678710" sldId="1010"/>
            <ac:spMk id="8283" creationId="{80D36F24-5EC0-4A09-9836-6580E1D4B823}"/>
          </ac:spMkLst>
        </pc:spChg>
        <pc:spChg chg="add del">
          <ac:chgData name="Vera Marsova" userId="8efad98480474b63" providerId="LiveId" clId="{C96BCAE3-967B-429F-9A39-470C340FB5E6}" dt="2023-05-24T19:27:07.054" v="1100" actId="26606"/>
          <ac:spMkLst>
            <pc:docMk/>
            <pc:sldMk cId="2113678710" sldId="1010"/>
            <ac:spMk id="8284" creationId="{7C0B334E-66E0-442A-8306-19629EC2DC59}"/>
          </ac:spMkLst>
        </pc:spChg>
        <pc:spChg chg="add del">
          <ac:chgData name="Vera Marsova" userId="8efad98480474b63" providerId="LiveId" clId="{C96BCAE3-967B-429F-9A39-470C340FB5E6}" dt="2023-05-24T19:27:12.465" v="1102" actId="26606"/>
          <ac:spMkLst>
            <pc:docMk/>
            <pc:sldMk cId="2113678710" sldId="1010"/>
            <ac:spMk id="8286" creationId="{FC3D2873-2194-4FB0-BFBA-7E7EEB984862}"/>
          </ac:spMkLst>
        </pc:spChg>
        <pc:spChg chg="add del">
          <ac:chgData name="Vera Marsova" userId="8efad98480474b63" providerId="LiveId" clId="{C96BCAE3-967B-429F-9A39-470C340FB5E6}" dt="2023-05-24T19:27:12.465" v="1102" actId="26606"/>
          <ac:spMkLst>
            <pc:docMk/>
            <pc:sldMk cId="2113678710" sldId="1010"/>
            <ac:spMk id="8287" creationId="{B228652A-FD81-4A3C-B164-2012BF4EEA56}"/>
          </ac:spMkLst>
        </pc:spChg>
        <pc:spChg chg="add del">
          <ac:chgData name="Vera Marsova" userId="8efad98480474b63" providerId="LiveId" clId="{C96BCAE3-967B-429F-9A39-470C340FB5E6}" dt="2023-05-24T19:27:12.465" v="1102" actId="26606"/>
          <ac:spMkLst>
            <pc:docMk/>
            <pc:sldMk cId="2113678710" sldId="1010"/>
            <ac:spMk id="8288" creationId="{FE8F25D8-4980-4C67-9E0C-7BE94C9CBFE6}"/>
          </ac:spMkLst>
        </pc:spChg>
        <pc:spChg chg="add del">
          <ac:chgData name="Vera Marsova" userId="8efad98480474b63" providerId="LiveId" clId="{C96BCAE3-967B-429F-9A39-470C340FB5E6}" dt="2023-05-24T19:27:12.465" v="1102" actId="26606"/>
          <ac:spMkLst>
            <pc:docMk/>
            <pc:sldMk cId="2113678710" sldId="1010"/>
            <ac:spMk id="8289" creationId="{1A214C69-1234-4E5D-91CD-BEA00204258E}"/>
          </ac:spMkLst>
        </pc:spChg>
        <pc:spChg chg="add del">
          <ac:chgData name="Vera Marsova" userId="8efad98480474b63" providerId="LiveId" clId="{C96BCAE3-967B-429F-9A39-470C340FB5E6}" dt="2023-05-24T19:27:12.465" v="1102" actId="26606"/>
          <ac:spMkLst>
            <pc:docMk/>
            <pc:sldMk cId="2113678710" sldId="1010"/>
            <ac:spMk id="8290" creationId="{F86E49C8-40C0-4E80-BAC0-9A66298F1D1C}"/>
          </ac:spMkLst>
        </pc:spChg>
        <pc:spChg chg="add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92" creationId="{AC8EEB0F-BA72-49AC-956F-331B60FDE79E}"/>
          </ac:spMkLst>
        </pc:spChg>
        <pc:spChg chg="add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93" creationId="{8CC700D5-9809-43F4-89D5-7DBBCB0DCC10}"/>
          </ac:spMkLst>
        </pc:spChg>
        <pc:spChg chg="add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94" creationId="{C7163242-6303-46DC-BAC1-2A204F061321}"/>
          </ac:spMkLst>
        </pc:spChg>
        <pc:spChg chg="add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95" creationId="{9A5160F0-6244-48E8-9E71-1F51EA90C9E2}"/>
          </ac:spMkLst>
        </pc:spChg>
        <pc:spChg chg="add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96" creationId="{9BDFF5CA-602C-465F-8BC3-59C9963028BE}"/>
          </ac:spMkLst>
        </pc:spChg>
        <pc:spChg chg="add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97" creationId="{D289228A-771B-48F6-B5DF-7A63EA32421C}"/>
          </ac:spMkLst>
        </pc:spChg>
        <pc:spChg chg="add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98" creationId="{31D5EF21-94C4-481A-BD01-3D29FB305BD9}"/>
          </ac:spMkLst>
        </pc:spChg>
        <pc:spChg chg="add">
          <ac:chgData name="Vera Marsova" userId="8efad98480474b63" providerId="LiveId" clId="{C96BCAE3-967B-429F-9A39-470C340FB5E6}" dt="2023-05-24T19:27:12.510" v="1103" actId="26606"/>
          <ac:spMkLst>
            <pc:docMk/>
            <pc:sldMk cId="2113678710" sldId="1010"/>
            <ac:spMk id="8299" creationId="{805C4C40-D70E-4C4F-B228-98A0A6132603}"/>
          </ac:spMkLst>
        </pc:spChg>
        <pc:grpChg chg="add del">
          <ac:chgData name="Vera Marsova" userId="8efad98480474b63" providerId="LiveId" clId="{C96BCAE3-967B-429F-9A39-470C340FB5E6}" dt="2023-05-24T19:26:47.336" v="1093" actId="26606"/>
          <ac:grpSpMkLst>
            <pc:docMk/>
            <pc:sldMk cId="2113678710" sldId="1010"/>
            <ac:grpSpMk id="8264" creationId="{54C5F191-28EB-4204-8F9D-2EA49651480F}"/>
          </ac:grpSpMkLst>
        </pc:grpChg>
        <pc:grpChg chg="add del">
          <ac:chgData name="Vera Marsova" userId="8efad98480474b63" providerId="LiveId" clId="{C96BCAE3-967B-429F-9A39-470C340FB5E6}" dt="2023-05-24T19:26:47.336" v="1093" actId="26606"/>
          <ac:grpSpMkLst>
            <pc:docMk/>
            <pc:sldMk cId="2113678710" sldId="1010"/>
            <ac:grpSpMk id="8267" creationId="{19A5CE6D-B0CD-44A3-A50A-64467EB0712C}"/>
          </ac:grpSpMkLst>
        </pc:grpChg>
        <pc:grpChg chg="add del">
          <ac:chgData name="Vera Marsova" userId="8efad98480474b63" providerId="LiveId" clId="{C96BCAE3-967B-429F-9A39-470C340FB5E6}" dt="2023-05-24T19:26:47.336" v="1093" actId="26606"/>
          <ac:grpSpMkLst>
            <pc:docMk/>
            <pc:sldMk cId="2113678710" sldId="1010"/>
            <ac:grpSpMk id="8270" creationId="{1F5AD99D-D9DE-4538-B93F-D082821D361E}"/>
          </ac:grpSpMkLst>
        </pc:grpChg>
        <pc:picChg chg="add mod ord">
          <ac:chgData name="Vera Marsova" userId="8efad98480474b63" providerId="LiveId" clId="{C96BCAE3-967B-429F-9A39-470C340FB5E6}" dt="2023-05-24T19:27:20.756" v="1106" actId="27614"/>
          <ac:picMkLst>
            <pc:docMk/>
            <pc:sldMk cId="2113678710" sldId="1010"/>
            <ac:picMk id="8194" creationId="{8A3D9898-9061-4210-60A5-81C39CDA23B1}"/>
          </ac:picMkLst>
        </pc:picChg>
        <pc:picChg chg="add mod ord">
          <ac:chgData name="Vera Marsova" userId="8efad98480474b63" providerId="LiveId" clId="{C96BCAE3-967B-429F-9A39-470C340FB5E6}" dt="2023-05-24T19:27:20.757" v="1107" actId="962"/>
          <ac:picMkLst>
            <pc:docMk/>
            <pc:sldMk cId="2113678710" sldId="1010"/>
            <ac:picMk id="8196" creationId="{9A33D017-84DC-ABAA-7AFC-2380BD6A1D85}"/>
          </ac:picMkLst>
        </pc:picChg>
        <pc:picChg chg="add mod ord">
          <ac:chgData name="Vera Marsova" userId="8efad98480474b63" providerId="LiveId" clId="{C96BCAE3-967B-429F-9A39-470C340FB5E6}" dt="2023-05-24T19:27:20.757" v="1107" actId="962"/>
          <ac:picMkLst>
            <pc:docMk/>
            <pc:sldMk cId="2113678710" sldId="1010"/>
            <ac:picMk id="8198" creationId="{3C9746FE-7129-5833-CFB4-346D83C53A6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0;&#1072;&#1075;&#1088;&#1072;&#1084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0;&#1072;&#1075;&#1088;&#1072;&#1084;&#108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Кадры ОФД И УЗИ</a:t>
            </a:r>
            <a:r>
              <a:rPr lang="ru-RU" sz="2800" baseline="0" dirty="0"/>
              <a:t> ВОКБ </a:t>
            </a:r>
          </a:p>
          <a:p>
            <a:pPr>
              <a:defRPr lang="en-US"/>
            </a:pPr>
            <a:r>
              <a:rPr lang="ru-RU" sz="1800" baseline="0" dirty="0"/>
              <a:t>(бережливое производство)</a:t>
            </a:r>
            <a:endParaRPr lang="en-US" sz="1800" dirty="0"/>
          </a:p>
        </c:rich>
      </c:tx>
      <c:layout>
        <c:manualLayout>
          <c:xMode val="edge"/>
          <c:yMode val="edge"/>
          <c:x val="0.181346463791078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Врачи</c:v>
                </c:pt>
                <c:pt idx="1">
                  <c:v>Медицинские сестры</c:v>
                </c:pt>
                <c:pt idx="2">
                  <c:v>Администраторы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14.5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4-4806-8DA1-D7BA29A716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Врачи</c:v>
                </c:pt>
                <c:pt idx="1">
                  <c:v>Медицинские сестры</c:v>
                </c:pt>
                <c:pt idx="2">
                  <c:v>Администраторы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13.75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4-4806-8DA1-D7BA29A716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6926336"/>
        <c:axId val="96801152"/>
      </c:barChart>
      <c:catAx>
        <c:axId val="9692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801152"/>
        <c:crosses val="autoZero"/>
        <c:auto val="1"/>
        <c:lblAlgn val="ctr"/>
        <c:lblOffset val="100"/>
        <c:noMultiLvlLbl val="0"/>
      </c:catAx>
      <c:valAx>
        <c:axId val="9680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692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347829650066942"/>
          <c:y val="0.19597356441932703"/>
          <c:w val="0.41974789278310465"/>
          <c:h val="4.9559944111290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Лист1!$B$37</c:f>
              <c:strCache>
                <c:ptCount val="1"/>
                <c:pt idx="0">
                  <c:v>ОМС ФД</c:v>
                </c:pt>
              </c:strCache>
            </c:strRef>
          </c:tx>
          <c:invertIfNegative val="0"/>
          <c:cat>
            <c:strRef>
              <c:f>Лист1!$A$38:$A$41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(4 мес) год </c:v>
                </c:pt>
              </c:strCache>
            </c:strRef>
          </c:cat>
          <c:val>
            <c:numRef>
              <c:f>Лист1!$B$38:$B$41</c:f>
              <c:numCache>
                <c:formatCode>General</c:formatCode>
                <c:ptCount val="4"/>
                <c:pt idx="0">
                  <c:v>34789</c:v>
                </c:pt>
                <c:pt idx="1">
                  <c:v>39741</c:v>
                </c:pt>
                <c:pt idx="2">
                  <c:v>45257</c:v>
                </c:pt>
                <c:pt idx="3">
                  <c:v>28395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1-425F-84E4-7B5072E580F0}"/>
            </c:ext>
          </c:extLst>
        </c:ser>
        <c:ser>
          <c:idx val="1"/>
          <c:order val="1"/>
          <c:tx>
            <c:strRef>
              <c:f>Лист1!$C$37</c:f>
              <c:strCache>
                <c:ptCount val="1"/>
                <c:pt idx="0">
                  <c:v>платные ФД (в руб)</c:v>
                </c:pt>
              </c:strCache>
            </c:strRef>
          </c:tx>
          <c:invertIfNegative val="0"/>
          <c:cat>
            <c:strRef>
              <c:f>Лист1!$A$38:$A$41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(4 мес) год </c:v>
                </c:pt>
              </c:strCache>
            </c:strRef>
          </c:cat>
          <c:val>
            <c:numRef>
              <c:f>Лист1!$C$38:$C$41</c:f>
              <c:numCache>
                <c:formatCode>General</c:formatCode>
                <c:ptCount val="4"/>
                <c:pt idx="0">
                  <c:v>8100.23</c:v>
                </c:pt>
                <c:pt idx="1">
                  <c:v>20177.82</c:v>
                </c:pt>
                <c:pt idx="2">
                  <c:v>34142.400000000001</c:v>
                </c:pt>
                <c:pt idx="3">
                  <c:v>17179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1-425F-84E4-7B5072E58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26720"/>
        <c:axId val="92928640"/>
      </c:barChart>
      <c:catAx>
        <c:axId val="9292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928640"/>
        <c:crosses val="autoZero"/>
        <c:auto val="1"/>
        <c:lblAlgn val="ctr"/>
        <c:lblOffset val="100"/>
        <c:noMultiLvlLbl val="0"/>
      </c:catAx>
      <c:valAx>
        <c:axId val="9292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92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608585089716923E-2"/>
          <c:y val="1.6129062467807743E-2"/>
          <c:w val="0.60538263925083313"/>
          <c:h val="0.93087407897625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УЗИ ОМС</c:v>
                </c:pt>
              </c:strCache>
            </c:strRef>
          </c:tx>
          <c:invertIfNegative val="0"/>
          <c:cat>
            <c:strRef>
              <c:f>Лист1!$A$17:$A$20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(за 4 мес)</c:v>
                </c:pt>
              </c:strCache>
            </c:strRef>
          </c:cat>
          <c:val>
            <c:numRef>
              <c:f>Лист1!$B$17:$B$20</c:f>
              <c:numCache>
                <c:formatCode>General</c:formatCode>
                <c:ptCount val="4"/>
                <c:pt idx="0">
                  <c:v>30980</c:v>
                </c:pt>
                <c:pt idx="1">
                  <c:v>30860</c:v>
                </c:pt>
                <c:pt idx="2">
                  <c:v>30889</c:v>
                </c:pt>
                <c:pt idx="3">
                  <c:v>11128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A-4573-A933-DA80DFEAA0DE}"/>
            </c:ext>
          </c:extLst>
        </c:ser>
        <c:ser>
          <c:idx val="1"/>
          <c:order val="1"/>
          <c:tx>
            <c:strRef>
              <c:f>Лист1!$C$16</c:f>
              <c:strCache>
                <c:ptCount val="1"/>
                <c:pt idx="0">
                  <c:v>УЗИ платные (руб)</c:v>
                </c:pt>
              </c:strCache>
            </c:strRef>
          </c:tx>
          <c:invertIfNegative val="0"/>
          <c:cat>
            <c:strRef>
              <c:f>Лист1!$A$17:$A$20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(за 4 мес)</c:v>
                </c:pt>
              </c:strCache>
            </c:strRef>
          </c:cat>
          <c:val>
            <c:numRef>
              <c:f>Лист1!$C$17:$C$20</c:f>
              <c:numCache>
                <c:formatCode>General</c:formatCode>
                <c:ptCount val="4"/>
                <c:pt idx="0">
                  <c:v>2294.3550000000005</c:v>
                </c:pt>
                <c:pt idx="1">
                  <c:v>5188.9849999999997</c:v>
                </c:pt>
                <c:pt idx="2">
                  <c:v>6116.55</c:v>
                </c:pt>
                <c:pt idx="3">
                  <c:v>2502.1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A-4573-A933-DA80DFEAA0DE}"/>
            </c:ext>
          </c:extLst>
        </c:ser>
        <c:ser>
          <c:idx val="2"/>
          <c:order val="2"/>
          <c:tx>
            <c:strRef>
              <c:f>Лист1!$D$16</c:f>
              <c:strCache>
                <c:ptCount val="1"/>
                <c:pt idx="0">
                  <c:v>УЗИ районы</c:v>
                </c:pt>
              </c:strCache>
            </c:strRef>
          </c:tx>
          <c:invertIfNegative val="0"/>
          <c:cat>
            <c:strRef>
              <c:f>Лист1!$A$17:$A$20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(за 4 мес)</c:v>
                </c:pt>
              </c:strCache>
            </c:strRef>
          </c:cat>
          <c:val>
            <c:numRef>
              <c:f>Лист1!$D$17:$D$20</c:f>
              <c:numCache>
                <c:formatCode>General</c:formatCode>
                <c:ptCount val="4"/>
                <c:pt idx="1">
                  <c:v>1903</c:v>
                </c:pt>
                <c:pt idx="2">
                  <c:v>5197</c:v>
                </c:pt>
                <c:pt idx="3">
                  <c:v>2403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4A-4573-A933-DA80DFEAA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66848"/>
        <c:axId val="53168384"/>
      </c:barChart>
      <c:catAx>
        <c:axId val="5316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168384"/>
        <c:crosses val="autoZero"/>
        <c:auto val="1"/>
        <c:lblAlgn val="ctr"/>
        <c:lblOffset val="100"/>
        <c:noMultiLvlLbl val="0"/>
      </c:catAx>
      <c:valAx>
        <c:axId val="5316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1668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6847360"/>
        <c:axId val="96848896"/>
      </c:barChart>
      <c:catAx>
        <c:axId val="96847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6848896"/>
        <c:crosses val="autoZero"/>
        <c:auto val="1"/>
        <c:lblAlgn val="ctr"/>
        <c:lblOffset val="100"/>
        <c:noMultiLvlLbl val="0"/>
      </c:catAx>
      <c:valAx>
        <c:axId val="96848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68473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5F16D-2B6C-41F3-866B-9308138D6DC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6B822C-AABD-424D-9ADA-C8B9DAB764BE}">
      <dgm:prSet custT="1"/>
      <dgm:spPr/>
      <dgm:t>
        <a:bodyPr vert="vert270"/>
        <a:lstStyle/>
        <a:p>
          <a:r>
            <a:rPr lang="ru-RU" sz="2000" b="1"/>
            <a:t>Стационар пол-ка</a:t>
          </a:r>
          <a:endParaRPr lang="en-US" sz="2000" b="1" dirty="0"/>
        </a:p>
      </dgm:t>
    </dgm:pt>
    <dgm:pt modelId="{487116F0-4F78-4C08-A986-F25331597188}" type="parTrans" cxnId="{2CDC6759-E7BB-4DA8-8381-C2F4BD02B719}">
      <dgm:prSet/>
      <dgm:spPr/>
      <dgm:t>
        <a:bodyPr/>
        <a:lstStyle/>
        <a:p>
          <a:endParaRPr lang="en-US"/>
        </a:p>
      </dgm:t>
    </dgm:pt>
    <dgm:pt modelId="{99547221-00BD-417D-84A5-A16A11AB398C}" type="sibTrans" cxnId="{2CDC6759-E7BB-4DA8-8381-C2F4BD02B719}">
      <dgm:prSet/>
      <dgm:spPr/>
      <dgm:t>
        <a:bodyPr/>
        <a:lstStyle/>
        <a:p>
          <a:endParaRPr lang="en-US"/>
        </a:p>
      </dgm:t>
    </dgm:pt>
    <dgm:pt modelId="{C5110F41-CA1D-4314-B6B4-A0BBDC14E7A4}">
      <dgm:prSet custT="1"/>
      <dgm:spPr/>
      <dgm:t>
        <a:bodyPr/>
        <a:lstStyle/>
        <a:p>
          <a:r>
            <a:rPr lang="ru-RU" sz="2800" b="1" dirty="0"/>
            <a:t>ОПУ</a:t>
          </a:r>
          <a:endParaRPr lang="en-US" sz="2800" b="1" dirty="0"/>
        </a:p>
      </dgm:t>
    </dgm:pt>
    <dgm:pt modelId="{A6880589-C158-4D39-ADC5-842D2C9A3D57}" type="parTrans" cxnId="{C4759D1C-2A48-4D23-9246-88EC011A8B7F}">
      <dgm:prSet/>
      <dgm:spPr/>
      <dgm:t>
        <a:bodyPr/>
        <a:lstStyle/>
        <a:p>
          <a:endParaRPr lang="en-US"/>
        </a:p>
      </dgm:t>
    </dgm:pt>
    <dgm:pt modelId="{7A2BDA5D-9D91-4505-8AC2-6505055B10D8}" type="sibTrans" cxnId="{C4759D1C-2A48-4D23-9246-88EC011A8B7F}">
      <dgm:prSet/>
      <dgm:spPr/>
      <dgm:t>
        <a:bodyPr/>
        <a:lstStyle/>
        <a:p>
          <a:endParaRPr lang="en-US"/>
        </a:p>
      </dgm:t>
    </dgm:pt>
    <dgm:pt modelId="{8A79EBF2-DBDC-4E9A-8270-751D79A8A0F0}">
      <dgm:prSet custT="1"/>
      <dgm:spPr/>
      <dgm:t>
        <a:bodyPr/>
        <a:lstStyle/>
        <a:p>
          <a:r>
            <a:rPr lang="ru-RU" sz="2000" b="1" dirty="0"/>
            <a:t>Взаиморасчеты</a:t>
          </a:r>
          <a:r>
            <a:rPr lang="ru-RU" sz="1400" b="1" dirty="0"/>
            <a:t> </a:t>
          </a:r>
          <a:endParaRPr lang="en-US" sz="1400" b="1" dirty="0"/>
        </a:p>
      </dgm:t>
    </dgm:pt>
    <dgm:pt modelId="{6288642B-6A82-4853-AD1C-A82E691D6B57}" type="sibTrans" cxnId="{9C7BE161-D5F1-4947-9B82-0717348C572B}">
      <dgm:prSet/>
      <dgm:spPr/>
      <dgm:t>
        <a:bodyPr/>
        <a:lstStyle/>
        <a:p>
          <a:endParaRPr lang="en-US"/>
        </a:p>
      </dgm:t>
    </dgm:pt>
    <dgm:pt modelId="{0EF83FCC-B3E1-4F29-A773-6B44E56EBF13}" type="parTrans" cxnId="{9C7BE161-D5F1-4947-9B82-0717348C572B}">
      <dgm:prSet/>
      <dgm:spPr/>
      <dgm:t>
        <a:bodyPr/>
        <a:lstStyle/>
        <a:p>
          <a:endParaRPr lang="en-US"/>
        </a:p>
      </dgm:t>
    </dgm:pt>
    <dgm:pt modelId="{D5C3CDC2-1F23-4113-A8C9-7061E3898B10}" type="pres">
      <dgm:prSet presAssocID="{A1D5F16D-2B6C-41F3-866B-9308138D6DCF}" presName="diagram" presStyleCnt="0">
        <dgm:presLayoutVars>
          <dgm:dir/>
          <dgm:resizeHandles val="exact"/>
        </dgm:presLayoutVars>
      </dgm:prSet>
      <dgm:spPr/>
    </dgm:pt>
    <dgm:pt modelId="{5C683C15-BB89-4902-9207-C09289DDFC65}" type="pres">
      <dgm:prSet presAssocID="{E66B822C-AABD-424D-9ADA-C8B9DAB764BE}" presName="arrow" presStyleLbl="node1" presStyleIdx="0" presStyleCnt="3">
        <dgm:presLayoutVars>
          <dgm:bulletEnabled val="1"/>
        </dgm:presLayoutVars>
      </dgm:prSet>
      <dgm:spPr/>
    </dgm:pt>
    <dgm:pt modelId="{0C9A5A20-D0AB-47E9-B5BB-7EF11AE0BA13}" type="pres">
      <dgm:prSet presAssocID="{8A79EBF2-DBDC-4E9A-8270-751D79A8A0F0}" presName="arrow" presStyleLbl="node1" presStyleIdx="1" presStyleCnt="3">
        <dgm:presLayoutVars>
          <dgm:bulletEnabled val="1"/>
        </dgm:presLayoutVars>
      </dgm:prSet>
      <dgm:spPr/>
    </dgm:pt>
    <dgm:pt modelId="{613DAFE9-61FD-4108-8221-AA30B779AA4A}" type="pres">
      <dgm:prSet presAssocID="{C5110F41-CA1D-4314-B6B4-A0BBDC14E7A4}" presName="arrow" presStyleLbl="node1" presStyleIdx="2" presStyleCnt="3">
        <dgm:presLayoutVars>
          <dgm:bulletEnabled val="1"/>
        </dgm:presLayoutVars>
      </dgm:prSet>
      <dgm:spPr/>
    </dgm:pt>
  </dgm:ptLst>
  <dgm:cxnLst>
    <dgm:cxn modelId="{3788F903-1D08-4D1A-8656-20207E83F2CC}" type="presOf" srcId="{A1D5F16D-2B6C-41F3-866B-9308138D6DCF}" destId="{D5C3CDC2-1F23-4113-A8C9-7061E3898B10}" srcOrd="0" destOrd="0" presId="urn:microsoft.com/office/officeart/2005/8/layout/arrow5"/>
    <dgm:cxn modelId="{C4759D1C-2A48-4D23-9246-88EC011A8B7F}" srcId="{A1D5F16D-2B6C-41F3-866B-9308138D6DCF}" destId="{C5110F41-CA1D-4314-B6B4-A0BBDC14E7A4}" srcOrd="2" destOrd="0" parTransId="{A6880589-C158-4D39-ADC5-842D2C9A3D57}" sibTransId="{7A2BDA5D-9D91-4505-8AC2-6505055B10D8}"/>
    <dgm:cxn modelId="{820B532D-B872-43BB-9FA1-E9E70D8482C3}" type="presOf" srcId="{E66B822C-AABD-424D-9ADA-C8B9DAB764BE}" destId="{5C683C15-BB89-4902-9207-C09289DDFC65}" srcOrd="0" destOrd="0" presId="urn:microsoft.com/office/officeart/2005/8/layout/arrow5"/>
    <dgm:cxn modelId="{9C7BE161-D5F1-4947-9B82-0717348C572B}" srcId="{A1D5F16D-2B6C-41F3-866B-9308138D6DCF}" destId="{8A79EBF2-DBDC-4E9A-8270-751D79A8A0F0}" srcOrd="1" destOrd="0" parTransId="{0EF83FCC-B3E1-4F29-A773-6B44E56EBF13}" sibTransId="{6288642B-6A82-4853-AD1C-A82E691D6B57}"/>
    <dgm:cxn modelId="{53589152-A376-482D-9A23-E6D1CBA65CDD}" type="presOf" srcId="{8A79EBF2-DBDC-4E9A-8270-751D79A8A0F0}" destId="{0C9A5A20-D0AB-47E9-B5BB-7EF11AE0BA13}" srcOrd="0" destOrd="0" presId="urn:microsoft.com/office/officeart/2005/8/layout/arrow5"/>
    <dgm:cxn modelId="{2CDC6759-E7BB-4DA8-8381-C2F4BD02B719}" srcId="{A1D5F16D-2B6C-41F3-866B-9308138D6DCF}" destId="{E66B822C-AABD-424D-9ADA-C8B9DAB764BE}" srcOrd="0" destOrd="0" parTransId="{487116F0-4F78-4C08-A986-F25331597188}" sibTransId="{99547221-00BD-417D-84A5-A16A11AB398C}"/>
    <dgm:cxn modelId="{9531ED9A-0C21-4BA6-A2F3-B280D6131710}" type="presOf" srcId="{C5110F41-CA1D-4314-B6B4-A0BBDC14E7A4}" destId="{613DAFE9-61FD-4108-8221-AA30B779AA4A}" srcOrd="0" destOrd="0" presId="urn:microsoft.com/office/officeart/2005/8/layout/arrow5"/>
    <dgm:cxn modelId="{F87948A8-3A30-4BD0-BFDF-4006DD4B4CDD}" type="presParOf" srcId="{D5C3CDC2-1F23-4113-A8C9-7061E3898B10}" destId="{5C683C15-BB89-4902-9207-C09289DDFC65}" srcOrd="0" destOrd="0" presId="urn:microsoft.com/office/officeart/2005/8/layout/arrow5"/>
    <dgm:cxn modelId="{E269204B-7EA4-4100-942C-98BCF72B42DF}" type="presParOf" srcId="{D5C3CDC2-1F23-4113-A8C9-7061E3898B10}" destId="{0C9A5A20-D0AB-47E9-B5BB-7EF11AE0BA13}" srcOrd="1" destOrd="0" presId="urn:microsoft.com/office/officeart/2005/8/layout/arrow5"/>
    <dgm:cxn modelId="{7EA078D3-5F15-4BAA-9782-CCC075E7A680}" type="presParOf" srcId="{D5C3CDC2-1F23-4113-A8C9-7061E3898B10}" destId="{613DAFE9-61FD-4108-8221-AA30B779AA4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83C15-BB89-4902-9207-C09289DDFC65}">
      <dsp:nvSpPr>
        <dsp:cNvPr id="0" name=""/>
        <dsp:cNvSpPr/>
      </dsp:nvSpPr>
      <dsp:spPr>
        <a:xfrm>
          <a:off x="1034736" y="571895"/>
          <a:ext cx="1790528" cy="179052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Стационар пол-ка</a:t>
          </a:r>
          <a:endParaRPr lang="en-US" sz="2000" b="1" kern="1200" dirty="0"/>
        </a:p>
      </dsp:txBody>
      <dsp:txXfrm>
        <a:off x="1482368" y="571895"/>
        <a:ext cx="895264" cy="1477186"/>
      </dsp:txXfrm>
    </dsp:sp>
    <dsp:sp modelId="{0C9A5A20-D0AB-47E9-B5BB-7EF11AE0BA13}">
      <dsp:nvSpPr>
        <dsp:cNvPr id="0" name=""/>
        <dsp:cNvSpPr/>
      </dsp:nvSpPr>
      <dsp:spPr>
        <a:xfrm rot="7200000">
          <a:off x="2069323" y="2363852"/>
          <a:ext cx="1790528" cy="179052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Взаиморасчеты</a:t>
          </a:r>
          <a:r>
            <a:rPr lang="ru-RU" sz="1400" b="1" kern="1200" dirty="0"/>
            <a:t> </a:t>
          </a:r>
          <a:endParaRPr lang="en-US" sz="1400" b="1" kern="1200" dirty="0"/>
        </a:p>
      </dsp:txBody>
      <dsp:txXfrm rot="-5400000">
        <a:off x="2361675" y="2889820"/>
        <a:ext cx="1477186" cy="895264"/>
      </dsp:txXfrm>
    </dsp:sp>
    <dsp:sp modelId="{613DAFE9-61FD-4108-8221-AA30B779AA4A}">
      <dsp:nvSpPr>
        <dsp:cNvPr id="0" name=""/>
        <dsp:cNvSpPr/>
      </dsp:nvSpPr>
      <dsp:spPr>
        <a:xfrm rot="14400000">
          <a:off x="150" y="2363852"/>
          <a:ext cx="1790528" cy="179052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ОПУ</a:t>
          </a:r>
          <a:endParaRPr lang="en-US" sz="2800" b="1" kern="1200" dirty="0"/>
        </a:p>
      </dsp:txBody>
      <dsp:txXfrm rot="5400000">
        <a:off x="21140" y="2889820"/>
        <a:ext cx="1477186" cy="89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032C-4045-43E7-9E6D-C3BAB865C17A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2D5C-03DA-4D7D-BE3F-7B9E58243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3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69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E569-EB94-4C35-BBD9-73C741CD516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69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E569-EB94-4C35-BBD9-73C741CD516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6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DC26-6C70-E515-CFB0-FEEED00AE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770C6-5AD7-02D1-68F9-C8CD76A85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BE726-0265-364D-5A9B-B22C4E2A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DAB1-C633-8627-F9E6-445D04D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F631D-71E8-D859-3FA7-EA4F4655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1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5917-135E-1B8E-FA0E-2869D8D5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2B0A6-3476-1D2A-DEC7-B81D3D2CE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F4915-D517-37E3-A550-6425063F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6DE34-D384-7A1E-2111-BD103E12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6E34-74CE-F896-64F3-69E2C7BA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8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1A587-8DB1-FC83-BBAA-3CCB8CF09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3DBFC-8D21-760D-5D87-4202D050F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274E1-18C7-C1FB-1024-3A83BAA14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13C56-3E58-F140-C5FB-4668F575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AFA78-FCF0-F7B8-2378-16AB6A04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0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CEE4-C6C8-B293-BC9E-159D4219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EC653-A47C-61F1-F0A1-0A2E74C04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9DD7E-CC4F-882F-9700-0C491F88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12AF-4306-CA1A-1A24-80A2EB79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291A3-B42D-C44C-7B18-EE918757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7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B60F-FC51-A189-9897-95CBCDFE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F524E-5EDD-0BCF-67CE-01BDE87F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6C0FF-9827-7EBB-01D8-A1D7817F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87A-0EF6-A4CD-84A2-39E12C80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F9008-7E7A-F910-FBCB-C0FE18D8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EFE4-B961-2F95-0678-C093E87E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0A5C-43AE-9D7C-1B9D-AEDE09831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7E491-35D3-C617-E3CC-1837A7A0F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B1385-E404-4F19-DDF1-023B1A54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A1073-C144-E2B1-E3B7-85CBEEC9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EBA50-6A49-397E-2718-16C0A1D1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2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3AFF-5D18-C365-C04D-2DF2101F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A183D-BFA1-04B9-D7FA-9787592C2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4CB5F-3367-6CDD-67B8-1F430AEDB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29DB8-1D83-36E2-9E5B-399BCE380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BA3C3-EFC5-9C80-97C2-197E726B2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163822-5614-7A97-8FFD-7954967C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F3360-AB95-8650-210E-3D7F2259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7EB54-E2E9-D29E-F238-25653180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F764-63B0-8C6C-3E0B-F19CFB86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D7104-92DD-87CB-F16E-F6280A51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F002E-CDF5-A610-68C8-89E606AE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2CF20-3B4C-005A-06DF-8C21BBD0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1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93E25-4A99-8150-A247-CE46F4FD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D599E-3251-636A-A787-5A726CDF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45F-ABEA-462C-9384-4BA5EC0D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F4E7-86FE-A7D6-0366-D8E57FEE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7313-AFD6-E3CF-2D57-2BEBA4508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92E55-2366-E96C-2B03-4949D342B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8C51-47C8-BF00-407C-8FB27BAF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B38B1-2063-DCED-AD0B-E5439AE6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898CC-9BC0-F242-AE2A-870389C1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7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8593-F8C6-AE0F-3D39-81FAC8BF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65DDA-5B0D-AF72-7979-019D4261B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CCD18-C50B-98E9-2EED-50BCC1D8C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A99D3-A0E5-15F3-29BE-88CAB1A0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38CAF-4BC2-B4FB-6C09-C9958251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C7FC0-6746-571C-DC86-7626740C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3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7D227-0800-EDB8-ECD9-FF67C7C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325E6-B209-63EA-F177-272118739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26FAD-DE9F-6274-9F7C-0D64A1812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41FC-48A0-466F-8AAD-F867D406006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A6D7B-142B-0559-9EB1-94FB2F599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1959-D2E3-31C0-2E18-18318406C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BE5E-9C38-489E-9652-45ADBDB29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8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magnifying glass with a heart&#10;&#10;Description automatically generated with medium confidence">
            <a:extLst>
              <a:ext uri="{FF2B5EF4-FFF2-40B4-BE49-F238E27FC236}">
                <a16:creationId xmlns:a16="http://schemas.microsoft.com/office/drawing/2014/main" id="{E0379E1E-BB55-6F8C-9099-9E1F31F93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r="1" b="1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AD4513-23B0-8CF6-CE1B-891AA36C9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БУЗ ВО «ВОЛОГОДСКАЯ ОБЛАСТНАЯ КЛИНИЧЕСКАЯ БОЛЬНИЦА»</a:t>
            </a:r>
            <a:endParaRPr lang="ru-RU" sz="28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897632-860C-11DA-5460-58B0CB848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Стратегический план развития по профилю «Функциональная и ультразвуковая диагностика» в Вологодской области</a:t>
            </a:r>
          </a:p>
        </p:txBody>
      </p:sp>
      <p:pic>
        <p:nvPicPr>
          <p:cNvPr id="2" name="Рисунок 1" descr="Лого итог.png">
            <a:extLst>
              <a:ext uri="{FF2B5EF4-FFF2-40B4-BE49-F238E27FC236}">
                <a16:creationId xmlns:a16="http://schemas.microsoft.com/office/drawing/2014/main" id="{0B180CE6-A9E4-3FA1-FAFE-1DE0C0742B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613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12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18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7D29213-581B-BBF0-FC12-4E31DF31D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063844"/>
              </p:ext>
            </p:extLst>
          </p:nvPr>
        </p:nvGraphicFramePr>
        <p:xfrm>
          <a:off x="4352767" y="1557211"/>
          <a:ext cx="5354190" cy="396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Free Vector | Medical personnel illustration in various outfits to perform  duties in hospitals, female doctors, male doctors, nurses and staff such as  examination, treatment, surgery, patient care and other service">
            <a:extLst>
              <a:ext uri="{FF2B5EF4-FFF2-40B4-BE49-F238E27FC236}">
                <a16:creationId xmlns:a16="http://schemas.microsoft.com/office/drawing/2014/main" id="{CA7E4CE2-5907-F2B3-3EDA-1F6739D2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4" y="1874825"/>
            <a:ext cx="5125418" cy="47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 descr="Лого итог.png">
            <a:extLst>
              <a:ext uri="{FF2B5EF4-FFF2-40B4-BE49-F238E27FC236}">
                <a16:creationId xmlns:a16="http://schemas.microsoft.com/office/drawing/2014/main" id="{88B30C1F-657F-9D6A-B137-E91DDB9C2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54" y="-63182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810747-E6B0-4733-BFCF-1E6C74249DDB}"/>
              </a:ext>
            </a:extLst>
          </p:cNvPr>
          <p:cNvSpPr/>
          <p:nvPr/>
        </p:nvSpPr>
        <p:spPr>
          <a:xfrm>
            <a:off x="231365" y="700644"/>
            <a:ext cx="4162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Укомплектованность штатами врачей ФД и УЗИ, среднего медицинского состава учреждений области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16684"/>
              </p:ext>
            </p:extLst>
          </p:nvPr>
        </p:nvGraphicFramePr>
        <p:xfrm>
          <a:off x="6293925" y="213832"/>
          <a:ext cx="4405742" cy="6489789"/>
        </p:xfrm>
        <a:graphic>
          <a:graphicData uri="http://schemas.openxmlformats.org/drawingml/2006/table">
            <a:tbl>
              <a:tblPr/>
              <a:tblGrid>
                <a:gridCol w="99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5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УЗИ врачи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Arial Cyr"/>
                        </a:rPr>
                        <a:t>ФД врачи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latin typeface="Arial Cyr"/>
                        </a:rPr>
                        <a:t>Мед.сестры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auto"/>
                      <a:r>
                        <a:rPr lang="ru-RU" sz="700" b="0" i="0" u="none" strike="noStrike">
                          <a:latin typeface="Times New Roman"/>
                        </a:rPr>
                        <a:t>Число физических лиц основных работников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Обеспеченность на 10т.чел. 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auto"/>
                      <a:r>
                        <a:rPr lang="ru-RU" sz="700" b="0" i="0" u="none" strike="noStrike">
                          <a:latin typeface="Times New Roman"/>
                        </a:rPr>
                        <a:t>Число физических лиц основных работников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Обеспеченность на 10т.чел. 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auto"/>
                      <a:r>
                        <a:rPr lang="ru-RU" sz="700" b="0" i="0" u="none" strike="noStrike">
                          <a:latin typeface="Times New Roman"/>
                        </a:rPr>
                        <a:t>Число физических лиц основных работников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Обеспеченность на 10т.чел. 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Районы</a:t>
                      </a:r>
                    </a:p>
                  </a:txBody>
                  <a:tcPr marL="8248" marR="8248" marT="82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50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Бабаевский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Бабушкинский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0,9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0,9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Белозерский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Вашкинский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1,6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75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 dirty="0" err="1">
                          <a:latin typeface="Times New Roman"/>
                        </a:rPr>
                        <a:t>Велико-Устюгский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Верховажский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Вожегодский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Вологодский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Вытегорский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0,9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Грязовецкий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Кадуйский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Кирилловский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Кичм-Городецкий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Междуреченский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Никольский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1,1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Нюксенский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Сокольский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Сямженский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Тарногский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0,9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Тотемский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Усть-Кубинский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1,4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Устюженский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Харовский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Чагодощенский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Череповецкий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Шекснинский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г.Вологда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г.Череповец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32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Областные ЛПУ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23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80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48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106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0,9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640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0" u="none" strike="noStrike">
                          <a:latin typeface="Times New Roman"/>
                        </a:rPr>
                        <a:t>По районам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>
                          <a:latin typeface="Times New Roman"/>
                        </a:rPr>
                        <a:t>33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900" b="0" i="0" u="none" strike="noStrike" dirty="0">
                          <a:latin typeface="Times New Roman"/>
                        </a:rPr>
                        <a:t>0,6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09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7" name="Rectangle 616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65568-9D3C-B3F3-FF33-41B7DA68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87502" cy="12825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Ультразвуковое оборудование Вологодской области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6EDE-D292-302B-70DC-9A5A6FDCF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lvl="0" indent="0" defTabSz="91440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1800" i="1" dirty="0"/>
              <a:t> </a:t>
            </a:r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17DECF5-F378-A584-404C-65DC25027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r="5750" b="1"/>
          <a:stretch/>
        </p:blipFill>
        <p:spPr bwMode="auto">
          <a:xfrm>
            <a:off x="6751106" y="1425040"/>
            <a:ext cx="5440893" cy="5432960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8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:a16="http://schemas.microsoft.com/office/drawing/2014/main" id="{D598DA1E-5A7A-CA61-20E3-8F878611F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78" y="-9201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095052"/>
          <a:ext cx="5934402" cy="5762948"/>
        </p:xfrm>
        <a:graphic>
          <a:graphicData uri="http://schemas.openxmlformats.org/drawingml/2006/table">
            <a:tbl>
              <a:tblPr/>
              <a:tblGrid>
                <a:gridCol w="252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1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83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64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96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39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Регион</a:t>
                      </a:r>
                    </a:p>
                  </a:txBody>
                  <a:tcPr marL="8427" marR="8427" marT="8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ЛПУ (Юр.лицо)</a:t>
                      </a:r>
                    </a:p>
                  </a:txBody>
                  <a:tcPr marL="8427" marR="8427" marT="8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Аппараты УЗИ всего</a:t>
                      </a:r>
                    </a:p>
                  </a:txBody>
                  <a:tcPr marL="8427" marR="8427" marT="8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из них: портативных</a:t>
                      </a:r>
                    </a:p>
                  </a:txBody>
                  <a:tcPr marL="8427" marR="8427" marT="8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 Cyr"/>
                        </a:rPr>
                        <a:t>без доплерографии</a:t>
                      </a:r>
                    </a:p>
                  </a:txBody>
                  <a:tcPr marL="8427" marR="8427" marT="8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Arial Cyr"/>
                        </a:rPr>
                        <a:t>с </a:t>
                      </a:r>
                      <a:r>
                        <a:rPr lang="ru-RU" sz="900" b="0" i="0" u="none" strike="noStrike" dirty="0" err="1">
                          <a:latin typeface="Arial Cyr"/>
                        </a:rPr>
                        <a:t>эластографией</a:t>
                      </a:r>
                      <a:endParaRPr lang="ru-RU" sz="900" b="0" i="0" u="none" strike="noStrike" dirty="0">
                        <a:latin typeface="Arial Cyr"/>
                      </a:endParaRPr>
                    </a:p>
                  </a:txBody>
                  <a:tcPr marL="8427" marR="8427" marT="8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Arial Cyr"/>
                        </a:rPr>
                        <a:t>Число аппаратов и оборудования всего</a:t>
                      </a:r>
                    </a:p>
                  </a:txBody>
                  <a:tcPr marL="8427" marR="8427" marT="8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Arial Cyr"/>
                        </a:rPr>
                        <a:t>действующих</a:t>
                      </a:r>
                    </a:p>
                  </a:txBody>
                  <a:tcPr marL="8427" marR="8427" marT="8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Arial Cyr"/>
                        </a:rPr>
                        <a:t>Число аппаратов и оборудования всего</a:t>
                      </a:r>
                    </a:p>
                  </a:txBody>
                  <a:tcPr marL="8427" marR="8427" marT="8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Arial Cyr"/>
                        </a:rPr>
                        <a:t>действующих</a:t>
                      </a:r>
                    </a:p>
                  </a:txBody>
                  <a:tcPr marL="8427" marR="8427" marT="8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Arial Cyr"/>
                        </a:rPr>
                        <a:t>Число аппаратов и оборудования всего</a:t>
                      </a:r>
                    </a:p>
                  </a:txBody>
                  <a:tcPr marL="8427" marR="8427" marT="8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Arial Cyr"/>
                        </a:rPr>
                        <a:t>действующих</a:t>
                      </a:r>
                    </a:p>
                  </a:txBody>
                  <a:tcPr marL="8427" marR="8427" marT="8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Arial Cyr"/>
                        </a:rPr>
                        <a:t>Число аппаратов и оборудования всего</a:t>
                      </a:r>
                    </a:p>
                  </a:txBody>
                  <a:tcPr marL="8427" marR="8427" marT="8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latin typeface="Arial Cyr"/>
                        </a:rPr>
                        <a:t>действующих</a:t>
                      </a:r>
                    </a:p>
                  </a:txBody>
                  <a:tcPr marL="8427" marR="8427" marT="8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Бабаевский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Бабушкинский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4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Белозерский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4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Вашкинский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91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Велико-Устюгский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10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10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6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Верховажский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7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Вожегодский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8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Вологодский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9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Вытегорский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10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Грязовецкий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9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9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Кадуйский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Кирилловский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4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91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Кичм-Городецкий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14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Междуреченский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Никольский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4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16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Нюксенский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17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Сокольский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9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6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18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Сямженский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19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Тарногский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20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Тотемский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4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Усть-Кубинский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Устюженский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7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7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Харовский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24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Чагодощенский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Шекснинский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 ЦРБ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391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26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г.Вологда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Городская больница 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10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10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391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27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г.Вологда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Городская больница 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3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28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г.Вологда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Arial Cyr"/>
                        </a:rPr>
                        <a:t>Род.дом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15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2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Arial Cyr"/>
                        </a:rPr>
                        <a:t>1</a:t>
                      </a:r>
                    </a:p>
                  </a:txBody>
                  <a:tcPr marL="8427" marR="8427" marT="8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70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ито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0218" y="3"/>
            <a:ext cx="1455942" cy="14190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1053" y="1386947"/>
            <a:ext cx="11194473" cy="4413487"/>
          </a:xfrm>
          <a:prstGeom prst="rect">
            <a:avLst/>
          </a:prstGeom>
        </p:spPr>
        <p:txBody>
          <a:bodyPr/>
          <a:lstStyle/>
          <a:p>
            <a:pPr marL="0" marR="0" lvl="0" algn="just" defTabSz="914400" rtl="0" eaLnBrk="0" fontAlgn="base" latinLnBrk="0" hangingPunct="0">
              <a:lnSpc>
                <a:spcPct val="150000"/>
              </a:lnSpc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70089" y="165455"/>
            <a:ext cx="6229351" cy="10881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Стратегия вида помощи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44725-26A1-4117-A01A-4C9ECC7AFAF5}"/>
              </a:ext>
            </a:extLst>
          </p:cNvPr>
          <p:cNvSpPr txBox="1"/>
          <p:nvPr/>
        </p:nvSpPr>
        <p:spPr>
          <a:xfrm>
            <a:off x="1049310" y="709549"/>
            <a:ext cx="9773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ультразвуковой диагностике</a:t>
            </a:r>
          </a:p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основную принята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гибридная стратегия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снижения издержек в сочетании с обучением персонала, обеспечением оборудованием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546" y="3126260"/>
            <a:ext cx="107750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2400" b="1" dirty="0"/>
              <a:t>  - Помощь в наработке практических навыков врачам на рабочем месте БУЗ ВОКБ и БУЗ ВОКБ №2 для проведения всех видов УЗИ</a:t>
            </a:r>
          </a:p>
          <a:p>
            <a:pPr marL="85725"/>
            <a:r>
              <a:rPr lang="ru-RU" sz="2400" b="1" dirty="0"/>
              <a:t>    -Проведение экспертного УЗИ беременных в определенных лечебных учреждениях</a:t>
            </a:r>
          </a:p>
          <a:p>
            <a:pPr marL="85725"/>
            <a:r>
              <a:rPr lang="ru-RU" sz="2400" b="1" dirty="0"/>
              <a:t>    -Организация межрайонных центров по УЗИ ССС</a:t>
            </a:r>
          </a:p>
          <a:p>
            <a:pPr marL="85725"/>
            <a:r>
              <a:rPr lang="ru-RU" sz="2400" b="1" dirty="0"/>
              <a:t>    -Выездная работа в районах области</a:t>
            </a:r>
          </a:p>
          <a:p>
            <a:pPr marL="85725"/>
            <a:r>
              <a:rPr lang="ru-RU" sz="2400" b="1" dirty="0"/>
              <a:t>    -Перераспределение дорогостоящего оборудования</a:t>
            </a:r>
          </a:p>
          <a:p>
            <a:pPr marL="85725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821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7" name="Rectangle 821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ospital Healthcare Medical Building Clinic Blue Icon on Abstract Cloud  Background 13178286 Vector Art at Vecteezy">
            <a:extLst>
              <a:ext uri="{FF2B5EF4-FFF2-40B4-BE49-F238E27FC236}">
                <a16:creationId xmlns:a16="http://schemas.microsoft.com/office/drawing/2014/main" id="{7834F6A2-4A1E-C27B-4CEC-B0C1DB1EA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t="19078" r="12363" b="14080"/>
          <a:stretch/>
        </p:blipFill>
        <p:spPr bwMode="auto">
          <a:xfrm>
            <a:off x="5477216" y="1175698"/>
            <a:ext cx="1566340" cy="1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08E86-8043-08F1-F1C4-8016DCBD83D7}"/>
              </a:ext>
            </a:extLst>
          </p:cNvPr>
          <p:cNvSpPr txBox="1"/>
          <p:nvPr/>
        </p:nvSpPr>
        <p:spPr>
          <a:xfrm>
            <a:off x="5616597" y="2308383"/>
            <a:ext cx="1403768" cy="6291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ru-RU" sz="1494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БУЗ ВО ВОКБ </a:t>
            </a:r>
          </a:p>
          <a:p>
            <a:pPr defTabSz="758952">
              <a:spcAft>
                <a:spcPts val="600"/>
              </a:spcAft>
            </a:pPr>
            <a:r>
              <a:rPr lang="ru-RU" sz="1494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БУЗ ВО ВОКБ 2</a:t>
            </a:r>
            <a:endParaRPr lang="ru-RU" b="1" dirty="0"/>
          </a:p>
        </p:txBody>
      </p:sp>
      <p:pic>
        <p:nvPicPr>
          <p:cNvPr id="8196" name="Picture 4" descr="Vector modern hospital building healthcare system medical facility with all departments">
            <a:extLst>
              <a:ext uri="{FF2B5EF4-FFF2-40B4-BE49-F238E27FC236}">
                <a16:creationId xmlns:a16="http://schemas.microsoft.com/office/drawing/2014/main" id="{37F2891C-7526-4CD2-21F8-22409C9D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86" y="3375787"/>
            <a:ext cx="1028532" cy="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ctor modern hospital building healthcare system medical facility with all departments">
            <a:extLst>
              <a:ext uri="{FF2B5EF4-FFF2-40B4-BE49-F238E27FC236}">
                <a16:creationId xmlns:a16="http://schemas.microsoft.com/office/drawing/2014/main" id="{7A15ADCA-E793-CC55-B131-557ADBD9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67" y="3375787"/>
            <a:ext cx="1028532" cy="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ector modern hospital building healthcare system medical facility with all departments">
            <a:extLst>
              <a:ext uri="{FF2B5EF4-FFF2-40B4-BE49-F238E27FC236}">
                <a16:creationId xmlns:a16="http://schemas.microsoft.com/office/drawing/2014/main" id="{31A76F63-3F45-DE86-053E-AF5EE3D7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34" y="3375786"/>
            <a:ext cx="1028532" cy="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A7605-47F6-AAE2-4958-860C34E82959}"/>
              </a:ext>
            </a:extLst>
          </p:cNvPr>
          <p:cNvSpPr txBox="1"/>
          <p:nvPr/>
        </p:nvSpPr>
        <p:spPr>
          <a:xfrm>
            <a:off x="2862965" y="4228168"/>
            <a:ext cx="513731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ru-RU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ЦРБ</a:t>
            </a:r>
            <a:endParaRPr lang="ru-RU"/>
          </a:p>
        </p:txBody>
      </p:sp>
      <p:pic>
        <p:nvPicPr>
          <p:cNvPr id="8204" name="Picture 12" descr="Hospital">
            <a:extLst>
              <a:ext uri="{FF2B5EF4-FFF2-40B4-BE49-F238E27FC236}">
                <a16:creationId xmlns:a16="http://schemas.microsoft.com/office/drawing/2014/main" id="{0A7265B6-174A-3D1D-DCD2-EA37BC50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06" y="3294200"/>
            <a:ext cx="863314" cy="8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spital">
            <a:extLst>
              <a:ext uri="{FF2B5EF4-FFF2-40B4-BE49-F238E27FC236}">
                <a16:creationId xmlns:a16="http://schemas.microsoft.com/office/drawing/2014/main" id="{D76129E4-F72B-5F77-CA15-81E86427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846" y="3314880"/>
            <a:ext cx="863313" cy="8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A22271-33CB-13F3-5618-31F6263F7EEF}"/>
              </a:ext>
            </a:extLst>
          </p:cNvPr>
          <p:cNvSpPr txBox="1"/>
          <p:nvPr/>
        </p:nvSpPr>
        <p:spPr>
          <a:xfrm>
            <a:off x="7844520" y="4228168"/>
            <a:ext cx="2352783" cy="9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8952">
              <a:spcAft>
                <a:spcPts val="600"/>
              </a:spcAft>
            </a:pPr>
            <a:r>
              <a:rPr lang="ru-RU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Диспансеры</a:t>
            </a:r>
          </a:p>
          <a:p>
            <a:pPr algn="ctr" defTabSz="758952">
              <a:spcAft>
                <a:spcPts val="600"/>
              </a:spcAft>
            </a:pPr>
            <a:r>
              <a:rPr lang="ru-RU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Гор. Больницы</a:t>
            </a:r>
          </a:p>
          <a:p>
            <a:pPr algn="ctr" defTabSz="758952">
              <a:spcAft>
                <a:spcPts val="600"/>
              </a:spcAft>
            </a:pPr>
            <a:r>
              <a:rPr lang="ru-RU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Поликлиники</a:t>
            </a:r>
            <a:endParaRPr lang="ru-RU"/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2C7AC702-C64F-D077-E1B7-606975418095}"/>
              </a:ext>
            </a:extLst>
          </p:cNvPr>
          <p:cNvSpPr/>
          <p:nvPr/>
        </p:nvSpPr>
        <p:spPr>
          <a:xfrm rot="12460862" flipV="1">
            <a:off x="6902843" y="2609071"/>
            <a:ext cx="1834899" cy="231346"/>
          </a:xfrm>
          <a:prstGeom prst="leftRightArrow">
            <a:avLst>
              <a:gd name="adj1" fmla="val 50000"/>
              <a:gd name="adj2" fmla="val 568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24725F33-49A6-8124-E122-22ADA45EF52C}"/>
              </a:ext>
            </a:extLst>
          </p:cNvPr>
          <p:cNvSpPr/>
          <p:nvPr/>
        </p:nvSpPr>
        <p:spPr>
          <a:xfrm rot="2960186">
            <a:off x="5103926" y="2709347"/>
            <a:ext cx="507111" cy="1782458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8952">
              <a:spcAft>
                <a:spcPts val="600"/>
              </a:spcAft>
            </a:pPr>
            <a:r>
              <a:rPr lang="ru-RU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УЗИ ССС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210" name="Picture 18" descr="Ambulance">
            <a:extLst>
              <a:ext uri="{FF2B5EF4-FFF2-40B4-BE49-F238E27FC236}">
                <a16:creationId xmlns:a16="http://schemas.microsoft.com/office/drawing/2014/main" id="{EFB84E8A-DDAF-E8C7-5442-B45D32F1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9557" y="3585260"/>
            <a:ext cx="540577" cy="5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F350D2-6F2A-AA44-AB6B-5F8C31097ED4}"/>
              </a:ext>
            </a:extLst>
          </p:cNvPr>
          <p:cNvSpPr txBox="1"/>
          <p:nvPr/>
        </p:nvSpPr>
        <p:spPr>
          <a:xfrm>
            <a:off x="5026987" y="683012"/>
            <a:ext cx="3020950" cy="18566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 defTabSz="758952">
              <a:spcAft>
                <a:spcPts val="600"/>
              </a:spcAft>
            </a:pPr>
            <a:r>
              <a:rPr lang="ru-RU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Стресс-ЭХО-КГ</a:t>
            </a:r>
          </a:p>
          <a:p>
            <a:pPr algn="ctr" defTabSz="758952">
              <a:spcAft>
                <a:spcPts val="600"/>
              </a:spcAft>
            </a:pPr>
            <a:r>
              <a:rPr lang="ru-RU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ЧПЭХО-КГ</a:t>
            </a:r>
          </a:p>
          <a:p>
            <a:pPr algn="ctr" defTabSz="758952">
              <a:spcAft>
                <a:spcPts val="600"/>
              </a:spcAft>
            </a:pP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r>
              <a:rPr lang="ru-RU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ЧП ЭФИ</a:t>
            </a:r>
          </a:p>
          <a:p>
            <a:pPr algn="ctr" defTabSz="758952">
              <a:spcAft>
                <a:spcPts val="600"/>
              </a:spcAft>
            </a:pPr>
            <a:r>
              <a:rPr lang="ru-RU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УЗИ ССС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Пренатальный скрининг</a:t>
            </a:r>
          </a:p>
          <a:p>
            <a:pPr algn="ctr" defTabSz="758952">
              <a:spcAft>
                <a:spcPts val="600"/>
              </a:spcAft>
            </a:pP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ru-RU" dirty="0"/>
          </a:p>
        </p:txBody>
      </p:sp>
      <p:pic>
        <p:nvPicPr>
          <p:cNvPr id="2" name="Рисунок 1" descr="Лого итог.png">
            <a:extLst>
              <a:ext uri="{FF2B5EF4-FFF2-40B4-BE49-F238E27FC236}">
                <a16:creationId xmlns:a16="http://schemas.microsoft.com/office/drawing/2014/main" id="{3BB4C179-1736-C28B-B1F1-AFEB340432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152" y="480060"/>
            <a:ext cx="1424863" cy="127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5C7EE-B318-D687-F7B1-C36E4C7536B1}"/>
              </a:ext>
            </a:extLst>
          </p:cNvPr>
          <p:cNvSpPr txBox="1"/>
          <p:nvPr/>
        </p:nvSpPr>
        <p:spPr>
          <a:xfrm>
            <a:off x="676061" y="5107577"/>
            <a:ext cx="5732724" cy="11141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ru-RU" sz="166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 перспективе необходимо организовать межрайонные центры (Великий Устюг, Тотьма, Вытегра) по выполнению УЗИ сердечно-сосудистой системы(УЗИ ССС, стресс-ЭХО, ЧПЭХО-КГ)</a:t>
            </a:r>
            <a:endParaRPr lang="ru-RU" sz="2000" dirty="0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2524F190-E395-EE4E-E3A3-DC5773498286}"/>
              </a:ext>
            </a:extLst>
          </p:cNvPr>
          <p:cNvSpPr/>
          <p:nvPr/>
        </p:nvSpPr>
        <p:spPr>
          <a:xfrm rot="19540642" flipV="1">
            <a:off x="3637287" y="2674904"/>
            <a:ext cx="1834899" cy="231346"/>
          </a:xfrm>
          <a:prstGeom prst="leftRightArrow">
            <a:avLst>
              <a:gd name="adj1" fmla="val 50000"/>
              <a:gd name="adj2" fmla="val 568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D6107-799A-4433-9CBD-6C81921CF9F3}"/>
              </a:ext>
            </a:extLst>
          </p:cNvPr>
          <p:cNvSpPr txBox="1"/>
          <p:nvPr/>
        </p:nvSpPr>
        <p:spPr>
          <a:xfrm>
            <a:off x="676061" y="621604"/>
            <a:ext cx="60952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Стратегия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вида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помощи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по УЗИ</a:t>
            </a:r>
          </a:p>
        </p:txBody>
      </p:sp>
    </p:spTree>
    <p:extLst>
      <p:ext uri="{BB962C8B-B14F-4D97-AF65-F5344CB8AC3E}">
        <p14:creationId xmlns:p14="http://schemas.microsoft.com/office/powerpoint/2010/main" val="222422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ито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0218" y="3"/>
            <a:ext cx="1455942" cy="14190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1053" y="1386947"/>
            <a:ext cx="11194473" cy="4413487"/>
          </a:xfrm>
          <a:prstGeom prst="rect">
            <a:avLst/>
          </a:prstGeom>
        </p:spPr>
        <p:txBody>
          <a:bodyPr/>
          <a:lstStyle/>
          <a:p>
            <a:pPr marL="0" marR="0" lvl="0" algn="just" defTabSz="914400" rtl="0" eaLnBrk="0" fontAlgn="base" latinLnBrk="0" hangingPunct="0">
              <a:lnSpc>
                <a:spcPct val="150000"/>
              </a:lnSpc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7449" y="298759"/>
            <a:ext cx="6229351" cy="10881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Стратегия вида помощи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44725-26A1-4117-A01A-4C9ECC7AFAF5}"/>
              </a:ext>
            </a:extLst>
          </p:cNvPr>
          <p:cNvSpPr txBox="1"/>
          <p:nvPr/>
        </p:nvSpPr>
        <p:spPr>
          <a:xfrm>
            <a:off x="688110" y="901699"/>
            <a:ext cx="10203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функциональной диагностике</a:t>
            </a:r>
          </a:p>
          <a:p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основную принята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гибридная стратегия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снижения издержек в сочетании со стратегией  централизации службы с использованием дистанционной передачи данных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4380" y="2773890"/>
            <a:ext cx="1064625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2400" b="1" dirty="0"/>
              <a:t> Снижение издержек:</a:t>
            </a:r>
          </a:p>
          <a:p>
            <a:pPr marL="185738">
              <a:buFont typeface="Arial" pitchFamily="34" charset="0"/>
              <a:buChar char="•"/>
            </a:pPr>
            <a:r>
              <a:rPr lang="ru-RU" sz="2000" b="1" dirty="0"/>
              <a:t> </a:t>
            </a:r>
            <a:r>
              <a:rPr lang="ru-RU" sz="2000" dirty="0"/>
              <a:t>обучение в районах только среднего медицинского персонала(уже проходит на нашей базе)</a:t>
            </a:r>
          </a:p>
          <a:p>
            <a:pPr marL="185738">
              <a:buFont typeface="Arial" pitchFamily="34" charset="0"/>
              <a:buChar char="•"/>
            </a:pPr>
            <a:r>
              <a:rPr lang="ru-RU" sz="2000" dirty="0"/>
              <a:t> нет необходимости врача в районе</a:t>
            </a:r>
          </a:p>
          <a:p>
            <a:pPr marL="185738">
              <a:buFont typeface="Arial" pitchFamily="34" charset="0"/>
              <a:buChar char="•"/>
            </a:pPr>
            <a:r>
              <a:rPr lang="ru-RU" sz="2000" dirty="0"/>
              <a:t> нет необходимости пересмотра данных на втором и третьем уровне</a:t>
            </a:r>
          </a:p>
          <a:p>
            <a:pPr marL="185738">
              <a:buFont typeface="Arial" pitchFamily="34" charset="0"/>
              <a:buChar char="•"/>
            </a:pPr>
            <a:r>
              <a:rPr lang="ru-RU" sz="2000" dirty="0"/>
              <a:t> круглосуточная помощь по ЭКГ</a:t>
            </a:r>
          </a:p>
          <a:p>
            <a:pPr marL="185738">
              <a:buFont typeface="Arial" pitchFamily="34" charset="0"/>
              <a:buChar char="•"/>
            </a:pPr>
            <a:r>
              <a:rPr lang="ru-RU" sz="2000" dirty="0"/>
              <a:t> перегруппировка оборудования в соответствии с поставленными целями и задачами</a:t>
            </a:r>
          </a:p>
          <a:p>
            <a:pPr marL="185738">
              <a:buFont typeface="Arial" pitchFamily="34" charset="0"/>
              <a:buChar char="•"/>
            </a:pPr>
            <a:r>
              <a:rPr lang="ru-RU" sz="2000" dirty="0"/>
              <a:t> пересмотр тарифов(выделение квот)</a:t>
            </a:r>
            <a:endParaRPr lang="ru-RU" sz="2000" b="1" dirty="0"/>
          </a:p>
          <a:p>
            <a:pPr marL="185738"/>
            <a:r>
              <a:rPr lang="ru-RU" sz="2000" b="1" dirty="0"/>
              <a:t>Централизация: </a:t>
            </a:r>
            <a:r>
              <a:rPr lang="ru-RU" dirty="0"/>
              <a:t> создание </a:t>
            </a:r>
            <a:r>
              <a:rPr lang="en-US" dirty="0"/>
              <a:t>CAII-</a:t>
            </a:r>
            <a:r>
              <a:rPr lang="ru-RU" dirty="0"/>
              <a:t>центр ЭКГ(закупка оборудования)</a:t>
            </a:r>
          </a:p>
          <a:p>
            <a:pPr marL="185738"/>
            <a:r>
              <a:rPr lang="ru-RU" dirty="0"/>
              <a:t>обучение всех кардиологов – функциональной диагностике</a:t>
            </a:r>
          </a:p>
        </p:txBody>
      </p:sp>
    </p:spTree>
    <p:extLst>
      <p:ext uri="{BB962C8B-B14F-4D97-AF65-F5344CB8AC3E}">
        <p14:creationId xmlns:p14="http://schemas.microsoft.com/office/powerpoint/2010/main" val="9777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821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7" name="Rectangle 821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ospital Healthcare Medical Building Clinic Blue Icon on Abstract Cloud  Background 13178286 Vector Art at Vecteezy">
            <a:extLst>
              <a:ext uri="{FF2B5EF4-FFF2-40B4-BE49-F238E27FC236}">
                <a16:creationId xmlns:a16="http://schemas.microsoft.com/office/drawing/2014/main" id="{7834F6A2-4A1E-C27B-4CEC-B0C1DB1EA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t="19078" r="12363" b="14080"/>
          <a:stretch/>
        </p:blipFill>
        <p:spPr bwMode="auto">
          <a:xfrm>
            <a:off x="5488892" y="1508638"/>
            <a:ext cx="1471489" cy="13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ector modern hospital building healthcare system medical facility with all departments">
            <a:extLst>
              <a:ext uri="{FF2B5EF4-FFF2-40B4-BE49-F238E27FC236}">
                <a16:creationId xmlns:a16="http://schemas.microsoft.com/office/drawing/2014/main" id="{37F2891C-7526-4CD2-21F8-22409C9D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65" y="3641914"/>
            <a:ext cx="966248" cy="9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ctor modern hospital building healthcare system medical facility with all departments">
            <a:extLst>
              <a:ext uri="{FF2B5EF4-FFF2-40B4-BE49-F238E27FC236}">
                <a16:creationId xmlns:a16="http://schemas.microsoft.com/office/drawing/2014/main" id="{7A15ADCA-E793-CC55-B131-557ADBD9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46" y="3641914"/>
            <a:ext cx="966248" cy="9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ector modern hospital building healthcare system medical facility with all departments">
            <a:extLst>
              <a:ext uri="{FF2B5EF4-FFF2-40B4-BE49-F238E27FC236}">
                <a16:creationId xmlns:a16="http://schemas.microsoft.com/office/drawing/2014/main" id="{31A76F63-3F45-DE86-053E-AF5EE3D7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53" y="3641913"/>
            <a:ext cx="966248" cy="9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A7605-47F6-AAE2-4958-860C34E82959}"/>
              </a:ext>
            </a:extLst>
          </p:cNvPr>
          <p:cNvSpPr txBox="1"/>
          <p:nvPr/>
        </p:nvSpPr>
        <p:spPr>
          <a:xfrm>
            <a:off x="3794386" y="4442678"/>
            <a:ext cx="629292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ru-RU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ЦРБ</a:t>
            </a: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99B35-F2AA-2433-8B62-3B6A0B2B3731}"/>
              </a:ext>
            </a:extLst>
          </p:cNvPr>
          <p:cNvSpPr txBox="1"/>
          <p:nvPr/>
        </p:nvSpPr>
        <p:spPr>
          <a:xfrm>
            <a:off x="3794386" y="5925814"/>
            <a:ext cx="539332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ФАП</a:t>
            </a:r>
            <a:endParaRPr lang="ru-RU" dirty="0"/>
          </a:p>
        </p:txBody>
      </p:sp>
      <p:pic>
        <p:nvPicPr>
          <p:cNvPr id="8204" name="Picture 12" descr="Hospital">
            <a:extLst>
              <a:ext uri="{FF2B5EF4-FFF2-40B4-BE49-F238E27FC236}">
                <a16:creationId xmlns:a16="http://schemas.microsoft.com/office/drawing/2014/main" id="{0A7265B6-174A-3D1D-DCD2-EA37BC50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52" y="3585199"/>
            <a:ext cx="811036" cy="8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ospital">
            <a:extLst>
              <a:ext uri="{FF2B5EF4-FFF2-40B4-BE49-F238E27FC236}">
                <a16:creationId xmlns:a16="http://schemas.microsoft.com/office/drawing/2014/main" id="{CC573F34-8E0A-AE44-DB16-98358260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24" y="5386405"/>
            <a:ext cx="539332" cy="5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spital">
            <a:extLst>
              <a:ext uri="{FF2B5EF4-FFF2-40B4-BE49-F238E27FC236}">
                <a16:creationId xmlns:a16="http://schemas.microsoft.com/office/drawing/2014/main" id="{84669410-7B2F-A35A-4BF1-C160B350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94" y="5386406"/>
            <a:ext cx="539332" cy="5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ospital">
            <a:extLst>
              <a:ext uri="{FF2B5EF4-FFF2-40B4-BE49-F238E27FC236}">
                <a16:creationId xmlns:a16="http://schemas.microsoft.com/office/drawing/2014/main" id="{D76129E4-F72B-5F77-CA15-81E86427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357" y="3604627"/>
            <a:ext cx="811035" cy="81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A22271-33CB-13F3-5618-31F6263F7EEF}"/>
              </a:ext>
            </a:extLst>
          </p:cNvPr>
          <p:cNvSpPr txBox="1"/>
          <p:nvPr/>
        </p:nvSpPr>
        <p:spPr>
          <a:xfrm>
            <a:off x="7652800" y="4414653"/>
            <a:ext cx="2210310" cy="89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3232">
              <a:spcAft>
                <a:spcPts val="600"/>
              </a:spcAft>
            </a:pPr>
            <a:r>
              <a:rPr lang="ru-RU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Диспансеры</a:t>
            </a:r>
          </a:p>
          <a:p>
            <a:pPr algn="ctr" defTabSz="713232">
              <a:spcAft>
                <a:spcPts val="600"/>
              </a:spcAft>
            </a:pPr>
            <a:r>
              <a:rPr lang="ru-RU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Гор. Больницы</a:t>
            </a:r>
          </a:p>
          <a:p>
            <a:pPr algn="ctr" defTabSz="713232">
              <a:spcAft>
                <a:spcPts val="600"/>
              </a:spcAft>
            </a:pPr>
            <a:r>
              <a:rPr lang="ru-RU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Поликлиники</a:t>
            </a:r>
            <a:endParaRPr lang="ru-RU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FECB6A2F-D518-FB21-F0A8-CA42AB009284}"/>
              </a:ext>
            </a:extLst>
          </p:cNvPr>
          <p:cNvSpPr/>
          <p:nvPr/>
        </p:nvSpPr>
        <p:spPr>
          <a:xfrm rot="8774084" flipV="1">
            <a:off x="4042539" y="3076000"/>
            <a:ext cx="1723786" cy="217337"/>
          </a:xfrm>
          <a:prstGeom prst="leftRightArrow">
            <a:avLst>
              <a:gd name="adj1" fmla="val 50000"/>
              <a:gd name="adj2" fmla="val 568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3232">
              <a:spcAft>
                <a:spcPts val="600"/>
              </a:spcAft>
            </a:pPr>
            <a:r>
              <a:rPr lang="ru-RU" sz="1404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ЭКГ 24/7</a:t>
            </a:r>
            <a:endParaRPr lang="ru-RU"/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2C7AC702-C64F-D077-E1B7-606975418095}"/>
              </a:ext>
            </a:extLst>
          </p:cNvPr>
          <p:cNvSpPr/>
          <p:nvPr/>
        </p:nvSpPr>
        <p:spPr>
          <a:xfrm rot="12460862" flipV="1">
            <a:off x="6746994" y="2979907"/>
            <a:ext cx="1723786" cy="217337"/>
          </a:xfrm>
          <a:prstGeom prst="leftRightArrow">
            <a:avLst>
              <a:gd name="adj1" fmla="val 50000"/>
              <a:gd name="adj2" fmla="val 568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3232">
              <a:spcAft>
                <a:spcPts val="600"/>
              </a:spcAft>
            </a:pPr>
            <a:r>
              <a:rPr lang="ru-RU" sz="1404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ЭКГ 24/7</a:t>
            </a:r>
            <a:endParaRPr lang="ru-RU"/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57503ACD-F5AE-C2B8-192B-BEC86B8AC12A}"/>
              </a:ext>
            </a:extLst>
          </p:cNvPr>
          <p:cNvSpPr/>
          <p:nvPr/>
        </p:nvSpPr>
        <p:spPr>
          <a:xfrm rot="5400000" flipV="1">
            <a:off x="3747019" y="4947365"/>
            <a:ext cx="582135" cy="178874"/>
          </a:xfrm>
          <a:prstGeom prst="leftRightArrow">
            <a:avLst>
              <a:gd name="adj1" fmla="val 50000"/>
              <a:gd name="adj2" fmla="val 568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3232">
              <a:spcAft>
                <a:spcPts val="600"/>
              </a:spcAft>
            </a:pPr>
            <a:r>
              <a:rPr lang="ru-RU" sz="1404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ЭКГ</a:t>
            </a:r>
            <a:endParaRPr lang="ru-RU"/>
          </a:p>
        </p:txBody>
      </p: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7D5A6CE4-C0BE-7B9F-D588-130A022B3347}"/>
              </a:ext>
            </a:extLst>
          </p:cNvPr>
          <p:cNvSpPr/>
          <p:nvPr/>
        </p:nvSpPr>
        <p:spPr>
          <a:xfrm rot="1623273" flipV="1">
            <a:off x="2687773" y="643467"/>
            <a:ext cx="1745108" cy="5056187"/>
          </a:xfrm>
          <a:prstGeom prst="curvedRightArrow">
            <a:avLst>
              <a:gd name="adj1" fmla="val 25000"/>
              <a:gd name="adj2" fmla="val 51408"/>
              <a:gd name="adj3" fmla="val 25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1B3E0-338D-E92E-CE23-97AAED66DB2F}"/>
              </a:ext>
            </a:extLst>
          </p:cNvPr>
          <p:cNvSpPr txBox="1"/>
          <p:nvPr/>
        </p:nvSpPr>
        <p:spPr>
          <a:xfrm>
            <a:off x="2328889" y="2690240"/>
            <a:ext cx="1405097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ru-RU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ЭКГ 24/7</a:t>
            </a:r>
            <a:endParaRPr lang="ru-RU"/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FD70200D-E2B8-99AA-0CE9-59BDF617A61A}"/>
              </a:ext>
            </a:extLst>
          </p:cNvPr>
          <p:cNvSpPr/>
          <p:nvPr/>
        </p:nvSpPr>
        <p:spPr>
          <a:xfrm rot="12732636">
            <a:off x="4145822" y="1680428"/>
            <a:ext cx="579196" cy="24406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D1B2A-BD90-C547-8338-E8A9D1053935}"/>
              </a:ext>
            </a:extLst>
          </p:cNvPr>
          <p:cNvSpPr txBox="1"/>
          <p:nvPr/>
        </p:nvSpPr>
        <p:spPr>
          <a:xfrm>
            <a:off x="3589713" y="2597739"/>
            <a:ext cx="1243963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ru-RU" sz="1404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Холтер</a:t>
            </a:r>
            <a: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ЭКГ</a:t>
            </a:r>
            <a:b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СПГ</a:t>
            </a:r>
            <a:b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ЭЭГ</a:t>
            </a:r>
          </a:p>
          <a:p>
            <a:pPr defTabSz="713232">
              <a:spcAft>
                <a:spcPts val="600"/>
              </a:spcAft>
            </a:pPr>
            <a:r>
              <a:rPr lang="ru-RU" sz="1404" dirty="0"/>
              <a:t>(снимают м/с)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E2782-4066-2F51-9ECF-C5EEB4378DD4}"/>
              </a:ext>
            </a:extLst>
          </p:cNvPr>
          <p:cNvSpPr txBox="1"/>
          <p:nvPr/>
        </p:nvSpPr>
        <p:spPr>
          <a:xfrm>
            <a:off x="633902" y="548795"/>
            <a:ext cx="60952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Стратегия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вида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помощи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по ФД</a:t>
            </a:r>
          </a:p>
        </p:txBody>
      </p:sp>
      <p:pic>
        <p:nvPicPr>
          <p:cNvPr id="9" name="Рисунок 1" descr="Лого итог.png">
            <a:extLst>
              <a:ext uri="{FF2B5EF4-FFF2-40B4-BE49-F238E27FC236}">
                <a16:creationId xmlns:a16="http://schemas.microsoft.com/office/drawing/2014/main" id="{DA1DBF79-4823-29DF-2810-AACDE25BEE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152" y="480060"/>
            <a:ext cx="1424863" cy="127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66B0EA-01B4-7B81-9CCA-78367D214808}"/>
              </a:ext>
            </a:extLst>
          </p:cNvPr>
          <p:cNvSpPr txBox="1"/>
          <p:nvPr/>
        </p:nvSpPr>
        <p:spPr>
          <a:xfrm>
            <a:off x="5536365" y="2498238"/>
            <a:ext cx="140376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58952">
              <a:spcAft>
                <a:spcPts val="600"/>
              </a:spcAft>
            </a:pPr>
            <a:r>
              <a:rPr lang="ru-RU" sz="14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БУЗ ВО ВОКБ </a:t>
            </a:r>
          </a:p>
          <a:p>
            <a:pPr algn="ctr" defTabSz="758952">
              <a:spcAft>
                <a:spcPts val="600"/>
              </a:spcAft>
            </a:pPr>
            <a:r>
              <a:rPr lang="ru-RU" sz="1400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БУЗ ВО ВОКБ 2</a:t>
            </a:r>
          </a:p>
          <a:p>
            <a:pPr algn="ctr" defTabSz="758952">
              <a:spcAft>
                <a:spcPts val="600"/>
              </a:spcAft>
            </a:pPr>
            <a:r>
              <a:rPr lang="en-US" sz="1400" b="1" dirty="0"/>
              <a:t>CAII-</a:t>
            </a:r>
            <a:r>
              <a:rPr lang="ru-RU" sz="1400" b="1" dirty="0"/>
              <a:t>центр ЭКГ</a:t>
            </a:r>
            <a:endParaRPr lang="ru-RU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B6739F-BD24-756C-13F9-ACCB4A019B95}"/>
              </a:ext>
            </a:extLst>
          </p:cNvPr>
          <p:cNvSpPr txBox="1"/>
          <p:nvPr/>
        </p:nvSpPr>
        <p:spPr>
          <a:xfrm>
            <a:off x="4992779" y="1005935"/>
            <a:ext cx="3020950" cy="18931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 defTabSz="758952">
              <a:spcAft>
                <a:spcPts val="600"/>
              </a:spcAft>
            </a:pPr>
            <a:r>
              <a:rPr lang="ru-RU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Стресс-ЭХО-КГ</a:t>
            </a:r>
          </a:p>
          <a:p>
            <a:pPr algn="ctr" defTabSz="758952">
              <a:spcAft>
                <a:spcPts val="600"/>
              </a:spcAft>
            </a:pPr>
            <a:r>
              <a:rPr lang="ru-RU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ЧПЭХО-КГ</a:t>
            </a:r>
          </a:p>
          <a:p>
            <a:pPr algn="ctr" defTabSz="758952">
              <a:spcAft>
                <a:spcPts val="600"/>
              </a:spcAft>
            </a:pP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r>
              <a:rPr lang="ru-RU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ЧП ЭФИ</a:t>
            </a:r>
          </a:p>
          <a:p>
            <a:pPr algn="ctr" defTabSz="758952">
              <a:spcAft>
                <a:spcPts val="600"/>
              </a:spcAft>
            </a:pPr>
            <a:r>
              <a:rPr lang="ru-RU" sz="1494" dirty="0"/>
              <a:t>ЭНМГ</a:t>
            </a:r>
            <a:endParaRPr lang="ru-RU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ru-RU" dirty="0"/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56125E62-3B33-BED6-898D-39FE5737472E}"/>
              </a:ext>
            </a:extLst>
          </p:cNvPr>
          <p:cNvSpPr/>
          <p:nvPr/>
        </p:nvSpPr>
        <p:spPr>
          <a:xfrm rot="19093547" flipH="1" flipV="1">
            <a:off x="7641673" y="1131471"/>
            <a:ext cx="930649" cy="2856180"/>
          </a:xfrm>
          <a:prstGeom prst="curvedRightArrow">
            <a:avLst>
              <a:gd name="adj1" fmla="val 25000"/>
              <a:gd name="adj2" fmla="val 51408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9090FC-C56E-999D-EBBA-8E0B2C866B9B}"/>
              </a:ext>
            </a:extLst>
          </p:cNvPr>
          <p:cNvSpPr txBox="1"/>
          <p:nvPr/>
        </p:nvSpPr>
        <p:spPr>
          <a:xfrm>
            <a:off x="7777977" y="2158495"/>
            <a:ext cx="1243963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3232">
              <a:spcAft>
                <a:spcPts val="600"/>
              </a:spcAft>
            </a:pPr>
            <a:r>
              <a:rPr lang="ru-RU" sz="1404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Холтер</a:t>
            </a:r>
            <a: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ЭКГ</a:t>
            </a:r>
            <a:b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СПГ</a:t>
            </a:r>
            <a:b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4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ЭЭГ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15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Содержимое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630F728-D952-F7F7-6225-CA40DB3E9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561"/>
          <a:stretch/>
        </p:blipFill>
        <p:spPr>
          <a:xfrm>
            <a:off x="509452" y="404948"/>
            <a:ext cx="11277600" cy="5943600"/>
          </a:xfrm>
          <a:prstGeom prst="rect">
            <a:avLst/>
          </a:prstGeom>
        </p:spPr>
      </p:pic>
      <p:pic>
        <p:nvPicPr>
          <p:cNvPr id="2" name="Рисунок 1" descr="Лого итог.png">
            <a:extLst>
              <a:ext uri="{FF2B5EF4-FFF2-40B4-BE49-F238E27FC236}">
                <a16:creationId xmlns:a16="http://schemas.microsoft.com/office/drawing/2014/main" id="{3D132CDB-7124-58DA-A7F7-50F651CAE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835" y="387006"/>
            <a:ext cx="1250165" cy="111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F296AD-B943-AF30-60CA-D78507CB2A98}"/>
              </a:ext>
            </a:extLst>
          </p:cNvPr>
          <p:cNvSpPr txBox="1"/>
          <p:nvPr/>
        </p:nvSpPr>
        <p:spPr>
          <a:xfrm>
            <a:off x="2945322" y="1139472"/>
            <a:ext cx="706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Light" panose="020B0502040204020203" pitchFamily="34" charset="0"/>
                <a:cs typeface="Aharoni" panose="02010803020104030203" pitchFamily="2" charset="-79"/>
              </a:rPr>
              <a:t>дистанционной передачи данных ЭКГ</a:t>
            </a:r>
          </a:p>
        </p:txBody>
      </p:sp>
    </p:spTree>
    <p:extLst>
      <p:ext uri="{BB962C8B-B14F-4D97-AF65-F5344CB8AC3E}">
        <p14:creationId xmlns:p14="http://schemas.microsoft.com/office/powerpoint/2010/main" val="409630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536EE-59A1-555B-4A37-FCE72AB1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8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SWOT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/>
                <a:ea typeface="+mn-ea"/>
                <a:cs typeface="Times New Roman" pitchFamily="18"/>
              </a:rPr>
              <a:t>АНАЛИЗ службы функциональной и ультразвуковой диагностики области</a:t>
            </a:r>
            <a:endParaRPr lang="ru-RU" sz="3600" dirty="0"/>
          </a:p>
        </p:txBody>
      </p:sp>
      <p:pic>
        <p:nvPicPr>
          <p:cNvPr id="6" name="Рисунок 13">
            <a:extLst>
              <a:ext uri="{FF2B5EF4-FFF2-40B4-BE49-F238E27FC236}">
                <a16:creationId xmlns:a16="http://schemas.microsoft.com/office/drawing/2014/main" id="{24DEB12A-D7B4-5219-BFDA-DB34D660CF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4541" y="-11895"/>
            <a:ext cx="1412653" cy="1266322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CD666CD-B2E1-A93E-4CFB-3E7DABACD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1" y="4183487"/>
            <a:ext cx="11508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Возможности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Opportunities)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		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Угрозы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(Threats)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8249CB3-150D-44DF-6AFD-BC3B9801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273" y="4243793"/>
            <a:ext cx="57727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Сокращение объемов финансирования  по ОМС.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Прекращение выделения тарифа на УЗИ ССС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Нестабильная экономическая обстановка.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Значительная территориальная удаленность населенных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__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пунктов в Вологодской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области.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7E5AF-23BE-2FC7-392E-5CAB0E4E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87" y="1607467"/>
            <a:ext cx="9969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Сильные стороны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Strengths)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		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Слабые стороны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(Weaknesses)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F1DAAE47-47CE-98BB-BDB8-35F7FDC1B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05" y="2017616"/>
            <a:ext cx="590554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Наличие диагностического оборудования на первом уровне.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Подготовленные кадры среднего медицинского персонала по функциональной диагностике.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Возможность обучения(переподготовка, повышение квалификации) среднего медицинского персонала на базе БУЗ ВО ВОКБ и БУЗ ВО ВОКБ №2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D2BB8B2B-C06D-B71B-66B4-7C33263F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099" y="1983124"/>
            <a:ext cx="56803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buFontTx/>
              <a:buAutoNum type="arabicPeriod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Неэффективное распределение медицинского оборудования в области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Отсутствие тарифа на высокоспециализированные исследования (стресс-</a:t>
            </a:r>
            <a:r>
              <a:rPr lang="ru-RU" sz="1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ЧПЭхоКГ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ЧПЭФИ)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Низкие тарифы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холтер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ЭКГ, СП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Отсутствие единого информационного пространства.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Дефицит врачебных  кадров.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Слабый уровень подготовки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врачей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F56FB412-F1B3-B1C2-5537-1B905667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8564"/>
            <a:ext cx="10317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Внешняя среда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5FE90503-5438-380A-33CB-51A537C4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26" y="4488611"/>
            <a:ext cx="512968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Обучение врачебного и среднего персонала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Оптимизация структуры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службы функциональной диагностики в целом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системе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Закупка системы для дистанционной передачи данных ЭКГ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 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Привлечение врачебных кадров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Организация межрайонных центров по УЗИ ССС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тарифов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диагностическиие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исследования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0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2FDC81-F54D-6CEC-24F6-8C3269046C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69889"/>
          <a:stretch>
            <a:fillRect/>
          </a:stretch>
        </p:blipFill>
        <p:spPr>
          <a:xfrm>
            <a:off x="342944" y="264241"/>
            <a:ext cx="1715678" cy="130330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50F93C-7B91-9B9C-D78A-73F41A16854E}"/>
              </a:ext>
            </a:extLst>
          </p:cNvPr>
          <p:cNvSpPr/>
          <p:nvPr/>
        </p:nvSpPr>
        <p:spPr>
          <a:xfrm>
            <a:off x="6846561" y="229756"/>
            <a:ext cx="500249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6-7 октября 2023 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74D435-8E04-1E18-FF2D-34EE2C94383D}"/>
              </a:ext>
            </a:extLst>
          </p:cNvPr>
          <p:cNvSpPr/>
          <p:nvPr/>
        </p:nvSpPr>
        <p:spPr>
          <a:xfrm>
            <a:off x="764496" y="1008547"/>
            <a:ext cx="112623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spc="50" dirty="0">
                <a:ln w="9525" cmpd="sng">
                  <a:solidFill>
                    <a:srgbClr val="002060"/>
                  </a:solidFill>
                  <a:prstDash val="solid"/>
                </a:ln>
                <a:effectLst>
                  <a:glow>
                    <a:schemeClr val="accent1">
                      <a:alpha val="84000"/>
                    </a:schemeClr>
                  </a:glow>
                </a:effectLst>
              </a:rPr>
              <a:t>ПЕРВЫЙ ВОЛОГОДСКИЙ ФОРУМ </a:t>
            </a:r>
          </a:p>
          <a:p>
            <a:pPr algn="ctr"/>
            <a:r>
              <a:rPr lang="ru-RU" sz="3000" spc="50" dirty="0">
                <a:ln w="9525" cmpd="sng">
                  <a:solidFill>
                    <a:srgbClr val="002060"/>
                  </a:solidFill>
                  <a:prstDash val="solid"/>
                </a:ln>
                <a:effectLst>
                  <a:glow>
                    <a:schemeClr val="accent1">
                      <a:alpha val="84000"/>
                    </a:schemeClr>
                  </a:glow>
                </a:effectLst>
              </a:rPr>
              <a:t>по ультразвуковой и функциональной диагностике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0135B-CBE4-7284-7479-975AC88A8724}"/>
              </a:ext>
            </a:extLst>
          </p:cNvPr>
          <p:cNvSpPr txBox="1"/>
          <p:nvPr/>
        </p:nvSpPr>
        <p:spPr>
          <a:xfrm>
            <a:off x="429562" y="2413337"/>
            <a:ext cx="615052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Организаторы форума: </a:t>
            </a:r>
          </a:p>
          <a:p>
            <a:pPr>
              <a:spcBef>
                <a:spcPts val="600"/>
              </a:spcBef>
            </a:pP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БУЗ ВО «Вологодская областная клиническая больница»;</a:t>
            </a:r>
          </a:p>
          <a:p>
            <a:pPr>
              <a:spcBef>
                <a:spcPts val="600"/>
              </a:spcBef>
            </a:pP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Департамент здравоохранения Вологодской области;</a:t>
            </a:r>
          </a:p>
          <a:p>
            <a:pPr>
              <a:spcBef>
                <a:spcPts val="600"/>
              </a:spcBef>
            </a:pP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Главный внештатный специалист Департамента здравоохранения Вологодской области по функциональной и ультразвуковой диагностике, заведующая отделением по ультразвуковой диагностике в БУЗ ВО «Вологодская областная клиническая больница» Пестовская Виктория </a:t>
            </a:r>
            <a:r>
              <a:rPr lang="ru-RU" sz="14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Сергеевна.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887BE7-A92F-D245-DDC8-00B711D632CD}"/>
              </a:ext>
            </a:extLst>
          </p:cNvPr>
          <p:cNvSpPr/>
          <p:nvPr/>
        </p:nvSpPr>
        <p:spPr>
          <a:xfrm>
            <a:off x="267002" y="1997737"/>
            <a:ext cx="1060445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accent6"/>
                </a:solidFill>
              </a:rPr>
              <a:t>Место проведения: Отель «Николаевский», г. Вологда, Костромская ул., 14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418D99-1573-2C79-EA48-4E428CF47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60" y="2648373"/>
            <a:ext cx="6314440" cy="42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4" name="Rectangle 6183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6784F-DD69-238E-8B73-32A49031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755033"/>
          </a:xfrm>
        </p:spPr>
        <p:txBody>
          <a:bodyPr anchor="b">
            <a:normAutofit/>
          </a:bodyPr>
          <a:lstStyle/>
          <a:p>
            <a:r>
              <a:rPr lang="ru-RU" sz="3600" b="1" dirty="0"/>
              <a:t>       ВЫВОДЫ</a:t>
            </a:r>
            <a:endParaRPr lang="ru-RU" sz="3600" dirty="0"/>
          </a:p>
        </p:txBody>
      </p:sp>
      <p:sp>
        <p:nvSpPr>
          <p:cNvPr id="6186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7291-98B9-0C8B-A196-F04E72D61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84663"/>
            <a:ext cx="6894576" cy="480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/>
              <a:t>Для развития  службы ультразвуковой и функциональной области необходимо решить важнейшие проблемы:</a:t>
            </a:r>
            <a:endParaRPr lang="ru-RU" sz="1900" dirty="0"/>
          </a:p>
          <a:p>
            <a:pPr marL="342900" indent="-342900"/>
            <a:endParaRPr lang="ru-RU" sz="1900" dirty="0"/>
          </a:p>
          <a:p>
            <a:pPr marL="342900" indent="-342900">
              <a:buAutoNum type="arabicPeriod"/>
            </a:pPr>
            <a:r>
              <a:rPr lang="ru-RU" sz="1900" dirty="0"/>
              <a:t>Ликвидировать кадровый врачебный  дефицит</a:t>
            </a:r>
          </a:p>
          <a:p>
            <a:pPr marL="342900" indent="-342900">
              <a:buAutoNum type="arabicPeriod"/>
            </a:pPr>
            <a:r>
              <a:rPr lang="ru-RU" sz="1900" dirty="0"/>
              <a:t>Оптимизировать систему  службы функциональной диагностики </a:t>
            </a:r>
          </a:p>
          <a:p>
            <a:pPr marL="342900" indent="-342900">
              <a:buAutoNum type="arabicPeriod"/>
            </a:pPr>
            <a:r>
              <a:rPr lang="ru-RU" sz="1900" dirty="0"/>
              <a:t>Закупка системы дистанционной передачи ЭКГ с возможностью интеграции в ИС ВО РМИС</a:t>
            </a:r>
          </a:p>
          <a:p>
            <a:pPr marL="342900" indent="-342900">
              <a:buAutoNum type="arabicPeriod"/>
            </a:pPr>
            <a:r>
              <a:rPr lang="ru-RU" sz="1900" dirty="0"/>
              <a:t>Организация межрайонных центров по УЗИ ССС</a:t>
            </a:r>
          </a:p>
          <a:p>
            <a:pPr marL="457200" indent="-457200">
              <a:buNone/>
            </a:pPr>
            <a:r>
              <a:rPr lang="ru-RU" sz="1900" dirty="0"/>
              <a:t>5.    Закупка УЗИ аппаратов экспертного класса в межрайонные центры</a:t>
            </a:r>
          </a:p>
          <a:p>
            <a:pPr marL="457200" indent="-457200">
              <a:buAutoNum type="arabicPeriod" startAt="6"/>
            </a:pPr>
            <a:r>
              <a:rPr lang="ru-RU" sz="1900" dirty="0"/>
              <a:t>Продолжить работу по формированию тарифов на оказание диагностических исследований</a:t>
            </a:r>
          </a:p>
          <a:p>
            <a:pPr marL="0" indent="0">
              <a:buNone/>
            </a:pPr>
            <a:endParaRPr lang="ru-RU" sz="1900" dirty="0"/>
          </a:p>
          <a:p>
            <a:endParaRPr lang="ru-RU" sz="1900" dirty="0"/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:a16="http://schemas.microsoft.com/office/drawing/2014/main" id="{E3FF3AA7-044F-02AE-EAB2-FF95EC8A5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" r="8168" b="2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Free photo handshake 3d icon with check mark">
            <a:extLst>
              <a:ext uri="{FF2B5EF4-FFF2-40B4-BE49-F238E27FC236}">
                <a16:creationId xmlns:a16="http://schemas.microsoft.com/office/drawing/2014/main" id="{7DC7107D-18B4-3E56-CF92-FE0EEF73B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r="-1" b="7541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A510E4E-0477-4322-A98F-9FBD0E4E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51" y="419725"/>
            <a:ext cx="10466049" cy="1139251"/>
          </a:xfrm>
        </p:spPr>
        <p:txBody>
          <a:bodyPr/>
          <a:lstStyle/>
          <a:p>
            <a:r>
              <a:rPr lang="ru-RU" dirty="0"/>
              <a:t>Приказы, регламентирующие работу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E7F1C-ABC9-4916-9D27-9E35B3587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функциональная диагностика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0F4CE1-8B7B-40C1-BAF7-CB5C74073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365" y="1444532"/>
            <a:ext cx="5120640" cy="4499069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Приказ Минздрава РФ от</a:t>
            </a:r>
          </a:p>
          <a:p>
            <a:r>
              <a:rPr lang="ru-RU" dirty="0"/>
              <a:t> 26.12.2016 №997Н «Об утверждении правил проведения функциональных исследований</a:t>
            </a:r>
          </a:p>
          <a:p>
            <a:r>
              <a:rPr lang="ru-RU" dirty="0"/>
              <a:t>Приказ Минздрава РФ от 30.11.1993 №283 «О совершенствовании функциональной диагностики в учреждениях здравоохранения РФ»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A17ACE5-6CE3-4181-A581-9C1DDF178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ультразвуковая диагностика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41F8720-663D-4697-BD6F-76A40BA8C3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Приказ Минздрава РФ от 08.06.2022 № 557Н «Об утверждении Правил проведения ультразвуковых исследований»</a:t>
            </a:r>
          </a:p>
          <a:p>
            <a:r>
              <a:rPr lang="ru-RU" dirty="0"/>
              <a:t>Приказ Минздрава РСФСР от 02.081991 №132 недействителен</a:t>
            </a:r>
          </a:p>
          <a:p>
            <a:endParaRPr lang="ru-RU" dirty="0"/>
          </a:p>
        </p:txBody>
      </p:sp>
      <p:pic>
        <p:nvPicPr>
          <p:cNvPr id="9" name="Рисунок 1" descr="Лого итог.png">
            <a:extLst>
              <a:ext uri="{FF2B5EF4-FFF2-40B4-BE49-F238E27FC236}">
                <a16:creationId xmlns:a16="http://schemas.microsoft.com/office/drawing/2014/main" id="{2DB3E8C2-9454-47E0-BA42-9E1D70586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758" y="66028"/>
            <a:ext cx="1667284" cy="149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2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92" name="Rectangle 8232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4" name="Picture 2" descr="A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8A3D9898-9061-4210-60A5-81C39CDA2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r="15561" b="1"/>
          <a:stretch/>
        </p:blipFill>
        <p:spPr bwMode="auto">
          <a:xfrm>
            <a:off x="-1219" y="-8"/>
            <a:ext cx="1219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3" name="Freeform: Shape 8234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4996" y="1290918"/>
            <a:ext cx="4656579" cy="420873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94" name="Freeform: Shape 8236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07827" y="1378821"/>
            <a:ext cx="4333482" cy="401886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8295" name="Freeform: Shape 8238">
            <a:extLst>
              <a:ext uri="{FF2B5EF4-FFF2-40B4-BE49-F238E27FC236}">
                <a16:creationId xmlns:a16="http://schemas.microsoft.com/office/drawing/2014/main" id="{9A5160F0-6244-48E8-9E71-1F51EA90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720717" y="756951"/>
            <a:ext cx="2843929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96" name="Freeform: Shape 8240">
            <a:extLst>
              <a:ext uri="{FF2B5EF4-FFF2-40B4-BE49-F238E27FC236}">
                <a16:creationId xmlns:a16="http://schemas.microsoft.com/office/drawing/2014/main" id="{9BDFF5CA-602C-465F-8BC3-59C99630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82263" y="628018"/>
            <a:ext cx="3172430" cy="28871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97" name="Freeform: Shape 8242">
            <a:extLst>
              <a:ext uri="{FF2B5EF4-FFF2-40B4-BE49-F238E27FC236}">
                <a16:creationId xmlns:a16="http://schemas.microsoft.com/office/drawing/2014/main" id="{D289228A-771B-48F6-B5DF-7A63EA3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3982" y="3576909"/>
            <a:ext cx="2685901" cy="245888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98" name="Freeform: Shape 8244">
            <a:extLst>
              <a:ext uri="{FF2B5EF4-FFF2-40B4-BE49-F238E27FC236}">
                <a16:creationId xmlns:a16="http://schemas.microsoft.com/office/drawing/2014/main" id="{31D5EF21-94C4-481A-BD01-3D29FB30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1178" y="3487951"/>
            <a:ext cx="3051507" cy="27420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99" name="Freeform: Shape 8246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04AEAB-8C50-8338-5E24-B395FE70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32" y="1872171"/>
            <a:ext cx="3797450" cy="20141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</a:p>
        </p:txBody>
      </p:sp>
      <p:pic>
        <p:nvPicPr>
          <p:cNvPr id="8196" name="Picture 4" descr="A white building with a car parked in front of it&#10;&#10;Description automatically generated with low confidence">
            <a:extLst>
              <a:ext uri="{FF2B5EF4-FFF2-40B4-BE49-F238E27FC236}">
                <a16:creationId xmlns:a16="http://schemas.microsoft.com/office/drawing/2014/main" id="{9A33D017-84DC-ABAA-7AFC-2380BD6A1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r="10867" b="-4"/>
          <a:stretch/>
        </p:blipFill>
        <p:spPr bwMode="auto">
          <a:xfrm>
            <a:off x="7854697" y="822204"/>
            <a:ext cx="2606312" cy="2405492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3C9746FE-7129-5833-CFB4-346D83C53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5591" b="5"/>
          <a:stretch/>
        </p:blipFill>
        <p:spPr bwMode="auto">
          <a:xfrm>
            <a:off x="6243077" y="3675142"/>
            <a:ext cx="2438717" cy="226592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044862" y="0"/>
                </a:moveTo>
                <a:cubicBezTo>
                  <a:pt x="1215179" y="0"/>
                  <a:pt x="1387802" y="32328"/>
                  <a:pt x="1557753" y="96112"/>
                </a:cubicBezTo>
                <a:cubicBezTo>
                  <a:pt x="1723247" y="158111"/>
                  <a:pt x="1880773" y="249422"/>
                  <a:pt x="2013399" y="360139"/>
                </a:cubicBezTo>
                <a:cubicBezTo>
                  <a:pt x="2148332" y="472747"/>
                  <a:pt x="2254380" y="600878"/>
                  <a:pt x="2328556" y="740859"/>
                </a:cubicBezTo>
                <a:cubicBezTo>
                  <a:pt x="2404358" y="883954"/>
                  <a:pt x="2442835" y="1033026"/>
                  <a:pt x="2442835" y="1183934"/>
                </a:cubicBezTo>
                <a:cubicBezTo>
                  <a:pt x="2442835" y="1335916"/>
                  <a:pt x="2381449" y="1424674"/>
                  <a:pt x="2253698" y="1595346"/>
                </a:cubicBezTo>
                <a:cubicBezTo>
                  <a:pt x="2222875" y="1636509"/>
                  <a:pt x="2191002" y="1679100"/>
                  <a:pt x="2158397" y="1725930"/>
                </a:cubicBezTo>
                <a:cubicBezTo>
                  <a:pt x="1909237" y="2083719"/>
                  <a:pt x="1641784" y="2236365"/>
                  <a:pt x="1264141" y="2236365"/>
                </a:cubicBezTo>
                <a:cubicBezTo>
                  <a:pt x="1016293" y="2236365"/>
                  <a:pt x="834443" y="2112012"/>
                  <a:pt x="585284" y="1922342"/>
                </a:cubicBezTo>
                <a:cubicBezTo>
                  <a:pt x="557449" y="1901149"/>
                  <a:pt x="529613" y="1880210"/>
                  <a:pt x="502667" y="1859987"/>
                </a:cubicBezTo>
                <a:cubicBezTo>
                  <a:pt x="356623" y="1750240"/>
                  <a:pt x="218702" y="1646569"/>
                  <a:pt x="126912" y="1534012"/>
                </a:cubicBezTo>
                <a:cubicBezTo>
                  <a:pt x="39159" y="1426410"/>
                  <a:pt x="0" y="1318451"/>
                  <a:pt x="0" y="1183934"/>
                </a:cubicBezTo>
                <a:cubicBezTo>
                  <a:pt x="0" y="846776"/>
                  <a:pt x="101173" y="543630"/>
                  <a:pt x="284911" y="330315"/>
                </a:cubicBezTo>
                <a:cubicBezTo>
                  <a:pt x="374812" y="225981"/>
                  <a:pt x="482643" y="144883"/>
                  <a:pt x="605414" y="89320"/>
                </a:cubicBezTo>
                <a:cubicBezTo>
                  <a:pt x="736415" y="30080"/>
                  <a:pt x="884243" y="0"/>
                  <a:pt x="104486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3">
            <a:extLst>
              <a:ext uri="{FF2B5EF4-FFF2-40B4-BE49-F238E27FC236}">
                <a16:creationId xmlns:a16="http://schemas.microsoft.com/office/drawing/2014/main" id="{6EA63BD3-9DB1-5A24-4F60-2F020C9315D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94541" y="-11895"/>
            <a:ext cx="1412653" cy="12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7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89" name="Rectangle 927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0" name="Rectangle 9277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973FB-4CF6-6D69-7354-93536BEB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2" y="220834"/>
            <a:ext cx="4140014" cy="1330839"/>
          </a:xfrm>
        </p:spPr>
        <p:txBody>
          <a:bodyPr>
            <a:normAutofit/>
          </a:bodyPr>
          <a:lstStyle/>
          <a:p>
            <a:r>
              <a:rPr lang="ru-RU" b="1" dirty="0"/>
              <a:t>Первый уровень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C3853DF-7F61-2513-4D11-3D677CF44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r="16411" b="-1"/>
          <a:stretch/>
        </p:blipFill>
        <p:spPr bwMode="auto">
          <a:xfrm>
            <a:off x="-1065464" y="-1"/>
            <a:ext cx="6476363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Content Placeholder 2">
            <a:extLst>
              <a:ext uri="{FF2B5EF4-FFF2-40B4-BE49-F238E27FC236}">
                <a16:creationId xmlns:a16="http://schemas.microsoft.com/office/drawing/2014/main" id="{24147A12-A5E5-2235-4C05-D5E0CD1E7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652" y="1677799"/>
            <a:ext cx="6296880" cy="4570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/>
              <a:t>ФАП, участковые больницы </a:t>
            </a:r>
            <a:r>
              <a:rPr lang="ru-RU" sz="2000" b="1" dirty="0"/>
              <a:t>из исследований: ЭКГ, которые снимают фельдшера. При наличии патологии передают в ЦРБ.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Проблема: 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- передача данных с ФАП в ЦРБ(время)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                        - уровень подготовки кадров</a:t>
            </a:r>
          </a:p>
          <a:p>
            <a:pPr marL="0" indent="0">
              <a:buNone/>
            </a:pPr>
            <a:r>
              <a:rPr lang="ru-RU" sz="2000" b="1" u="sng" dirty="0"/>
              <a:t>ЦРБ, поликлиники </a:t>
            </a:r>
            <a:r>
              <a:rPr lang="ru-RU" sz="2000" b="1" dirty="0"/>
              <a:t>из исследований: ЭКГ, </a:t>
            </a:r>
            <a:r>
              <a:rPr lang="ru-RU" sz="2000" b="1" dirty="0" err="1"/>
              <a:t>холтер</a:t>
            </a:r>
            <a:r>
              <a:rPr lang="ru-RU" sz="2000" b="1" dirty="0"/>
              <a:t> ЭКГ, СПГ, ЭЭГ, ультразвуковые исследования, единичные УЗИ ССС.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Проблема: </a:t>
            </a: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ru-RU" sz="2000" b="1" dirty="0">
                <a:solidFill>
                  <a:srgbClr val="FF0000"/>
                </a:solidFill>
              </a:rPr>
              <a:t>- дефицит врачей и уровень подготовки  (дорогостоящее  обучение, отсутствие </a:t>
            </a:r>
            <a:r>
              <a:rPr lang="ru-RU" sz="2000" b="1" dirty="0" err="1">
                <a:solidFill>
                  <a:srgbClr val="FF0000"/>
                </a:solidFill>
              </a:rPr>
              <a:t>приемственности</a:t>
            </a:r>
            <a:r>
              <a:rPr lang="ru-RU" sz="2000" b="1" dirty="0">
                <a:solidFill>
                  <a:srgbClr val="FF0000"/>
                </a:solidFill>
              </a:rPr>
              <a:t> с лечащими врачами, малый объем исследований)</a:t>
            </a:r>
          </a:p>
          <a:p>
            <a:endParaRPr lang="ru-RU" sz="2000" dirty="0"/>
          </a:p>
        </p:txBody>
      </p:sp>
      <p:pic>
        <p:nvPicPr>
          <p:cNvPr id="3" name="Рисунок 1" descr="Лого итог.png">
            <a:extLst>
              <a:ext uri="{FF2B5EF4-FFF2-40B4-BE49-F238E27FC236}">
                <a16:creationId xmlns:a16="http://schemas.microsoft.com/office/drawing/2014/main" id="{E4280CB2-DCFB-851A-66B7-6CD444A14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68" y="-74645"/>
            <a:ext cx="1667284" cy="149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F85713-F2DC-9DFF-07FB-72A066D48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 r="22272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7C65A-ECA8-C96D-62D9-218E0422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233092"/>
            <a:ext cx="3822189" cy="1899912"/>
          </a:xfrm>
        </p:spPr>
        <p:txBody>
          <a:bodyPr>
            <a:normAutofit/>
          </a:bodyPr>
          <a:lstStyle/>
          <a:p>
            <a:r>
              <a:rPr lang="ru-RU" sz="3100" dirty="0"/>
              <a:t>Второй уровень  Третий уровень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AFA2E-64CD-F3C9-A921-1F603CC2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265406"/>
            <a:ext cx="4462892" cy="433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b="1" dirty="0"/>
              <a:t>Из исследований</a:t>
            </a:r>
            <a:r>
              <a:rPr lang="ru-RU" sz="2000" dirty="0"/>
              <a:t>: ЭКГ, </a:t>
            </a:r>
            <a:r>
              <a:rPr lang="ru-RU" sz="2000" dirty="0" err="1"/>
              <a:t>холтер</a:t>
            </a:r>
            <a:r>
              <a:rPr lang="ru-RU" sz="2000" dirty="0"/>
              <a:t> ЭКГ, СПГ, ЭЭГ, ЭНМГ, ультразвуковые исследования, в т.ч. пренатальный скрининг, стресс-ЭХО</a:t>
            </a:r>
            <a:r>
              <a:rPr lang="en-US" sz="2000" dirty="0"/>
              <a:t>, </a:t>
            </a:r>
            <a:r>
              <a:rPr lang="ru-RU" sz="2000" dirty="0"/>
              <a:t>ЧПЭХО-КГ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Проблема</a:t>
            </a:r>
            <a:r>
              <a:rPr lang="ru-RU" sz="2000" dirty="0"/>
              <a:t>: </a:t>
            </a:r>
            <a:endParaRPr lang="en-US" sz="2000" dirty="0"/>
          </a:p>
          <a:p>
            <a:pPr lvl="1"/>
            <a:r>
              <a:rPr lang="ru-RU" sz="1800" dirty="0"/>
              <a:t>большой износ ультразвукового оборудования</a:t>
            </a:r>
          </a:p>
          <a:p>
            <a:pPr lvl="1"/>
            <a:r>
              <a:rPr lang="ru-RU" sz="1800" dirty="0"/>
              <a:t>Дефицит и уровень подготовки врачебных кадров</a:t>
            </a:r>
          </a:p>
          <a:p>
            <a:pPr lvl="1"/>
            <a:r>
              <a:rPr lang="ru-RU" sz="1800" dirty="0"/>
              <a:t>переманивание врачей частными центрами</a:t>
            </a:r>
          </a:p>
          <a:p>
            <a:endParaRPr lang="ru-RU" sz="2000" dirty="0"/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:a16="http://schemas.microsoft.com/office/drawing/2014/main" id="{87C60DBE-DF48-9571-837B-903FDE70A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78" y="-9201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7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156F4-CAFC-56F7-4CC0-95378E249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t="1412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E05D0-72E0-C4EF-AB84-FCFDC623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43" y="-706954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n w="22225">
                  <a:solidFill>
                    <a:srgbClr val="FFFFFF"/>
                  </a:solidFill>
                </a:ln>
                <a:noFill/>
              </a:rPr>
              <a:t>Структура финансирования исследований</a:t>
            </a:r>
            <a:br>
              <a:rPr lang="ru-RU" dirty="0">
                <a:ln w="22225">
                  <a:solidFill>
                    <a:srgbClr val="FFFFFF"/>
                  </a:solidFill>
                </a:ln>
                <a:noFill/>
              </a:rPr>
            </a:br>
            <a:r>
              <a:rPr lang="ru-RU" dirty="0">
                <a:ln w="22225">
                  <a:solidFill>
                    <a:srgbClr val="FFFFFF"/>
                  </a:solidFill>
                </a:ln>
                <a:noFill/>
              </a:rPr>
              <a:t>БУЗ ВО ВОКБ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80734B0-13AD-2AB1-B259-068FDA531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770687"/>
              </p:ext>
            </p:extLst>
          </p:nvPr>
        </p:nvGraphicFramePr>
        <p:xfrm>
          <a:off x="7534641" y="1065862"/>
          <a:ext cx="3860002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1" descr="Лого итог.png">
            <a:extLst>
              <a:ext uri="{FF2B5EF4-FFF2-40B4-BE49-F238E27FC236}">
                <a16:creationId xmlns:a16="http://schemas.microsoft.com/office/drawing/2014/main" id="{8828C8B5-8E34-BBD8-13F7-85A47B5E4F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78" y="-9201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430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18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7D29213-581B-BBF0-FC12-4E31DF31D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635282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Free Vector | Medical personnel illustration in various outfits to perform  duties in hospitals, female doctors, male doctors, nurses and staff such as  examination, treatment, surgery, patient care and other service">
            <a:extLst>
              <a:ext uri="{FF2B5EF4-FFF2-40B4-BE49-F238E27FC236}">
                <a16:creationId xmlns:a16="http://schemas.microsoft.com/office/drawing/2014/main" id="{CA7E4CE2-5907-F2B3-3EDA-1F6739D2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2083"/>
            <a:ext cx="4320946" cy="43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 descr="Лого итог.png">
            <a:extLst>
              <a:ext uri="{FF2B5EF4-FFF2-40B4-BE49-F238E27FC236}">
                <a16:creationId xmlns:a16="http://schemas.microsoft.com/office/drawing/2014/main" id="{88B30C1F-657F-9D6A-B137-E91DDB9C2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54" y="-63182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7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 piles of coin money with drawn arrow">
            <a:extLst>
              <a:ext uri="{FF2B5EF4-FFF2-40B4-BE49-F238E27FC236}">
                <a16:creationId xmlns:a16="http://schemas.microsoft.com/office/drawing/2014/main" id="{7C8DE32F-A1F1-36AE-2344-F2C5D500C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39616-B18B-6151-7113-17097546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Выполнение объемов БУЗ ВО ВОКБ</a:t>
            </a:r>
          </a:p>
        </p:txBody>
      </p:sp>
      <p:pic>
        <p:nvPicPr>
          <p:cNvPr id="3" name="Рисунок 1" descr="Лого итог.png">
            <a:extLst>
              <a:ext uri="{FF2B5EF4-FFF2-40B4-BE49-F238E27FC236}">
                <a16:creationId xmlns:a16="http://schemas.microsoft.com/office/drawing/2014/main" id="{6F4DF0DE-BB36-D53C-1068-A82F822DE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78" y="-9201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85617494"/>
              </p:ext>
            </p:extLst>
          </p:nvPr>
        </p:nvGraphicFramePr>
        <p:xfrm>
          <a:off x="7134596" y="1646887"/>
          <a:ext cx="3818954" cy="480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517562"/>
              </p:ext>
            </p:extLst>
          </p:nvPr>
        </p:nvGraphicFramePr>
        <p:xfrm>
          <a:off x="247401" y="1690687"/>
          <a:ext cx="6644287" cy="480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3240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7" name="Rectangle 616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65568-9D3C-B3F3-FF33-41B7DA68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Оснащение БУЗ ВО ВОКБ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6EDE-D292-302B-70DC-9A5A6FDCF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787"/>
            <a:ext cx="5387502" cy="4810176"/>
          </a:xfrm>
        </p:spPr>
        <p:txBody>
          <a:bodyPr>
            <a:normAutofit lnSpcReduction="10000"/>
          </a:bodyPr>
          <a:lstStyle/>
          <a:p>
            <a:pPr marL="0" lvl="0" indent="0" defTabSz="91440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b="1" i="1" u="sng" dirty="0"/>
              <a:t>Стационарные аппараты</a:t>
            </a:r>
          </a:p>
          <a:p>
            <a:pPr marL="0" lvl="0" indent="0" defTabSz="91440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1800" i="1" dirty="0"/>
              <a:t>Лечебная 17: </a:t>
            </a:r>
            <a:r>
              <a:rPr lang="ru-RU" sz="1800" b="1" dirty="0"/>
              <a:t>1 аппарат УЗИ </a:t>
            </a:r>
            <a:r>
              <a:rPr lang="ru-RU" sz="1800" dirty="0"/>
              <a:t>– </a:t>
            </a:r>
            <a:r>
              <a:rPr lang="en-US" sz="1800" dirty="0"/>
              <a:t>Samsung HS 60</a:t>
            </a:r>
            <a:endParaRPr lang="ru-RU" sz="1800" dirty="0"/>
          </a:p>
          <a:p>
            <a:pPr lvl="0">
              <a:spcBef>
                <a:spcPct val="0"/>
              </a:spcBef>
              <a:buNone/>
            </a:pPr>
            <a:r>
              <a:rPr lang="ru-RU" sz="1800" i="1" dirty="0"/>
              <a:t>Пошехонское ш. 23: </a:t>
            </a:r>
            <a:r>
              <a:rPr lang="en-US" sz="1800" b="1" dirty="0"/>
              <a:t>3</a:t>
            </a:r>
            <a:r>
              <a:rPr lang="ru-RU" sz="1800" b="1" dirty="0"/>
              <a:t> аппарата УЗИ </a:t>
            </a:r>
            <a:r>
              <a:rPr lang="ru-RU" sz="1800" dirty="0"/>
              <a:t>–  </a:t>
            </a:r>
          </a:p>
          <a:p>
            <a:pPr lvl="0">
              <a:spcBef>
                <a:spcPct val="0"/>
              </a:spcBef>
              <a:buNone/>
            </a:pPr>
            <a:r>
              <a:rPr lang="en-US" sz="1800" dirty="0"/>
              <a:t>Samsung HS </a:t>
            </a:r>
            <a:r>
              <a:rPr lang="ru-RU" sz="1800" dirty="0"/>
              <a:t>8</a:t>
            </a:r>
            <a:r>
              <a:rPr lang="en-US" sz="1800" dirty="0"/>
              <a:t>0</a:t>
            </a:r>
            <a:r>
              <a:rPr lang="ru-RU" sz="1800" dirty="0"/>
              <a:t>,</a:t>
            </a:r>
            <a:r>
              <a:rPr lang="en-US" sz="1800" dirty="0"/>
              <a:t> VIVID E90 </a:t>
            </a:r>
            <a:r>
              <a:rPr lang="ru-RU" sz="1800" dirty="0"/>
              <a:t>– 2 шт.</a:t>
            </a:r>
          </a:p>
          <a:p>
            <a:pPr lvl="0">
              <a:spcBef>
                <a:spcPct val="0"/>
              </a:spcBef>
              <a:buNone/>
            </a:pPr>
            <a:r>
              <a:rPr lang="ru-RU" sz="1800" dirty="0">
                <a:solidFill>
                  <a:srgbClr val="FF0000"/>
                </a:solidFill>
              </a:rPr>
              <a:t>Остальные стационарные УЗИ аппараты подлежат списанию.</a:t>
            </a:r>
          </a:p>
          <a:p>
            <a:pPr lvl="0">
              <a:spcBef>
                <a:spcPct val="0"/>
              </a:spcBef>
              <a:buNone/>
            </a:pPr>
            <a:endParaRPr lang="ru-RU" sz="1800" dirty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buNone/>
            </a:pPr>
            <a:r>
              <a:rPr lang="ru-RU" sz="2000" b="1" i="1" u="sng" dirty="0"/>
              <a:t>Портативные аппараты</a:t>
            </a:r>
          </a:p>
          <a:p>
            <a:pPr marL="0" lvl="0" indent="0" defTabSz="91440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1800" i="1" dirty="0"/>
              <a:t>Лечебная 17:</a:t>
            </a:r>
            <a:r>
              <a:rPr lang="ru-RU" sz="1800" dirty="0"/>
              <a:t> </a:t>
            </a:r>
            <a:r>
              <a:rPr lang="ru-RU" sz="1800" b="1" dirty="0"/>
              <a:t>1 аппарат УЗИ </a:t>
            </a:r>
            <a:r>
              <a:rPr lang="ru-RU" sz="1800" dirty="0"/>
              <a:t>–</a:t>
            </a:r>
            <a:r>
              <a:rPr lang="en-US" sz="1800" dirty="0"/>
              <a:t> Logic J( </a:t>
            </a:r>
            <a:r>
              <a:rPr lang="ru-RU" sz="1800" dirty="0"/>
              <a:t>не работает кардиологический датчик)</a:t>
            </a:r>
          </a:p>
          <a:p>
            <a:pPr lvl="0">
              <a:spcBef>
                <a:spcPct val="0"/>
              </a:spcBef>
              <a:buNone/>
            </a:pPr>
            <a:r>
              <a:rPr lang="ru-RU" sz="1800" i="1" dirty="0"/>
              <a:t>Пошехонское ш.23:</a:t>
            </a:r>
            <a:r>
              <a:rPr lang="en-US" sz="1800" i="1" dirty="0"/>
              <a:t> </a:t>
            </a:r>
            <a:r>
              <a:rPr lang="ru-RU" sz="1800" b="1" dirty="0"/>
              <a:t>3 аппарата</a:t>
            </a:r>
            <a:r>
              <a:rPr lang="en-US" sz="1800" b="1" dirty="0"/>
              <a:t> </a:t>
            </a:r>
            <a:r>
              <a:rPr lang="ru-RU" sz="1800" b="1" dirty="0"/>
              <a:t>УЗИ </a:t>
            </a:r>
            <a:r>
              <a:rPr lang="ru-RU" sz="1800" dirty="0"/>
              <a:t>–  </a:t>
            </a:r>
          </a:p>
          <a:p>
            <a:pPr>
              <a:spcBef>
                <a:spcPct val="0"/>
              </a:spcBef>
              <a:buNone/>
            </a:pPr>
            <a:r>
              <a:rPr lang="en-US" sz="1800" dirty="0"/>
              <a:t>Mindray 7(2014 </a:t>
            </a:r>
            <a:r>
              <a:rPr lang="ru-RU" sz="1800" dirty="0"/>
              <a:t>года), </a:t>
            </a:r>
            <a:r>
              <a:rPr lang="en-US" sz="1800" dirty="0"/>
              <a:t>Mindray 7(2</a:t>
            </a:r>
            <a:r>
              <a:rPr lang="ru-RU" sz="1800" dirty="0"/>
              <a:t>022</a:t>
            </a:r>
            <a:r>
              <a:rPr lang="en-US" sz="1800" dirty="0"/>
              <a:t> </a:t>
            </a:r>
            <a:r>
              <a:rPr lang="ru-RU" sz="1800" dirty="0"/>
              <a:t>года)</a:t>
            </a:r>
            <a:r>
              <a:rPr lang="en-US" sz="1800" dirty="0"/>
              <a:t> </a:t>
            </a:r>
            <a:r>
              <a:rPr lang="ru-RU" sz="1800" dirty="0"/>
              <a:t>– один  в АРО РСЦ, второй у сосудистых хирургов с линейным датчиком.</a:t>
            </a:r>
          </a:p>
          <a:p>
            <a:pPr>
              <a:spcBef>
                <a:spcPct val="0"/>
              </a:spcBef>
              <a:buNone/>
            </a:pPr>
            <a:endParaRPr lang="ru-RU" sz="1800" dirty="0"/>
          </a:p>
          <a:p>
            <a:pPr>
              <a:spcBef>
                <a:spcPct val="0"/>
              </a:spcBef>
              <a:buNone/>
            </a:pPr>
            <a:r>
              <a:rPr lang="ru-RU" sz="1800" b="1" dirty="0">
                <a:solidFill>
                  <a:srgbClr val="7030A0"/>
                </a:solidFill>
              </a:rPr>
              <a:t>По функциональной диагностике </a:t>
            </a:r>
            <a:r>
              <a:rPr lang="ru-RU" sz="1800" dirty="0">
                <a:solidFill>
                  <a:srgbClr val="7030A0"/>
                </a:solidFill>
              </a:rPr>
              <a:t>– малое количество мониторов </a:t>
            </a:r>
            <a:r>
              <a:rPr lang="ru-RU" sz="1800" dirty="0" err="1">
                <a:solidFill>
                  <a:srgbClr val="7030A0"/>
                </a:solidFill>
              </a:rPr>
              <a:t>холтер</a:t>
            </a:r>
            <a:r>
              <a:rPr lang="ru-RU" sz="1800" dirty="0">
                <a:solidFill>
                  <a:srgbClr val="7030A0"/>
                </a:solidFill>
              </a:rPr>
              <a:t>-ЭКГ, отсутствие семидневных </a:t>
            </a:r>
            <a:r>
              <a:rPr lang="ru-RU" sz="1800" dirty="0" err="1">
                <a:solidFill>
                  <a:srgbClr val="7030A0"/>
                </a:solidFill>
              </a:rPr>
              <a:t>холтер</a:t>
            </a:r>
            <a:r>
              <a:rPr lang="ru-RU" sz="1800" dirty="0">
                <a:solidFill>
                  <a:srgbClr val="7030A0"/>
                </a:solidFill>
              </a:rPr>
              <a:t>-ЭКГ и </a:t>
            </a:r>
            <a:r>
              <a:rPr lang="ru-RU" sz="1800" dirty="0" err="1">
                <a:solidFill>
                  <a:srgbClr val="7030A0"/>
                </a:solidFill>
              </a:rPr>
              <a:t>холтер</a:t>
            </a:r>
            <a:r>
              <a:rPr lang="ru-RU" sz="1800" dirty="0">
                <a:solidFill>
                  <a:srgbClr val="7030A0"/>
                </a:solidFill>
              </a:rPr>
              <a:t> для диагностики храпа</a:t>
            </a:r>
          </a:p>
          <a:p>
            <a:endParaRPr lang="ru-RU" sz="18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17DECF5-F378-A584-404C-65DC25027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r="5750" b="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8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:a16="http://schemas.microsoft.com/office/drawing/2014/main" id="{D598DA1E-5A7A-CA61-20E3-8F878611F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78" y="-9201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0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2" name="Rectangle 7191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178" name="Picture 10" descr="Premium Vector | Question mark and exclamation mark icon online  communication and learning concept question">
            <a:extLst>
              <a:ext uri="{FF2B5EF4-FFF2-40B4-BE49-F238E27FC236}">
                <a16:creationId xmlns:a16="http://schemas.microsoft.com/office/drawing/2014/main" id="{F57BFC1D-4CDB-DA06-63DB-22367DD0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0" r="-1" b="1921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4" name="Freeform: Shape 7193">
            <a:extLst>
              <a:ext uri="{FF2B5EF4-FFF2-40B4-BE49-F238E27FC236}">
                <a16:creationId xmlns:a16="http://schemas.microsoft.com/office/drawing/2014/main" id="{9854DBCA-D3C3-4C19-9B2E-DFA0BE64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96" name="Freeform: Shape 7195">
            <a:extLst>
              <a:ext uri="{FF2B5EF4-FFF2-40B4-BE49-F238E27FC236}">
                <a16:creationId xmlns:a16="http://schemas.microsoft.com/office/drawing/2014/main" id="{E1383CB6-8BE5-4911-970B-A4151A07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16525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98" name="Freeform: Shape 7197">
            <a:extLst>
              <a:ext uri="{FF2B5EF4-FFF2-40B4-BE49-F238E27FC236}">
                <a16:creationId xmlns:a16="http://schemas.microsoft.com/office/drawing/2014/main" id="{842D14D1-56B7-40CD-8694-A9A48170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00" name="Freeform: Shape 7199">
            <a:extLst>
              <a:ext uri="{FF2B5EF4-FFF2-40B4-BE49-F238E27FC236}">
                <a16:creationId xmlns:a16="http://schemas.microsoft.com/office/drawing/2014/main" id="{950A315C-978A-4A52-966E-55B2698F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2D65AE9-A8EB-3B62-BF61-6154FED7989C}"/>
              </a:ext>
            </a:extLst>
          </p:cNvPr>
          <p:cNvSpPr txBox="1">
            <a:spLocks/>
          </p:cNvSpPr>
          <p:nvPr/>
        </p:nvSpPr>
        <p:spPr>
          <a:xfrm>
            <a:off x="616101" y="79147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/>
              <a:t>Достижения</a:t>
            </a:r>
            <a:endParaRPr lang="ru-RU" sz="4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1823CD-647F-CF90-0705-2F3314F28B53}"/>
              </a:ext>
            </a:extLst>
          </p:cNvPr>
          <p:cNvSpPr txBox="1">
            <a:spLocks/>
          </p:cNvSpPr>
          <p:nvPr/>
        </p:nvSpPr>
        <p:spPr>
          <a:xfrm>
            <a:off x="427512" y="1882346"/>
            <a:ext cx="5213268" cy="44709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При сокращении ставок – увеличение объемов</a:t>
            </a:r>
            <a:r>
              <a:rPr lang="en-US" sz="2200" dirty="0"/>
              <a:t> </a:t>
            </a:r>
            <a:r>
              <a:rPr lang="ru-RU" sz="2200" dirty="0"/>
              <a:t>(по всем видам финансирования)</a:t>
            </a:r>
          </a:p>
          <a:p>
            <a:r>
              <a:rPr lang="ru-RU" sz="2200" dirty="0"/>
              <a:t>При дефиците оборудования- организована работа в две смены и по субботам </a:t>
            </a:r>
          </a:p>
          <a:p>
            <a:r>
              <a:rPr lang="ru-RU" sz="2200" dirty="0"/>
              <a:t>Организация дежурств УЗИ по хирургии (в т.ч. все реанимации и ПЦ)</a:t>
            </a:r>
          </a:p>
          <a:p>
            <a:r>
              <a:rPr lang="ru-RU" sz="2200" dirty="0"/>
              <a:t> Организация выездной работы в ЦРБ</a:t>
            </a:r>
          </a:p>
          <a:p>
            <a:pPr marL="0" indent="0">
              <a:buNone/>
            </a:pPr>
            <a:endParaRPr lang="ru-RU" sz="2200" dirty="0">
              <a:solidFill>
                <a:srgbClr val="00B050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D431A2B-0485-D71D-F628-1339018B155B}"/>
              </a:ext>
            </a:extLst>
          </p:cNvPr>
          <p:cNvSpPr txBox="1">
            <a:spLocks/>
          </p:cNvSpPr>
          <p:nvPr/>
        </p:nvSpPr>
        <p:spPr>
          <a:xfrm>
            <a:off x="6278369" y="750287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/>
              <a:t>Вызовы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3AC8C2B-E626-D55E-ADB3-F8DA736608A9}"/>
              </a:ext>
            </a:extLst>
          </p:cNvPr>
          <p:cNvSpPr txBox="1">
            <a:spLocks/>
          </p:cNvSpPr>
          <p:nvPr/>
        </p:nvSpPr>
        <p:spPr>
          <a:xfrm>
            <a:off x="6278369" y="1882346"/>
            <a:ext cx="5183188" cy="40035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cs typeface="Times New Roman" panose="02020603050405020304" pitchFamily="18" charset="0"/>
              </a:rPr>
              <a:t>Организация дежурств УЗИ по ССС согласно приказов 928н и 918н </a:t>
            </a:r>
          </a:p>
          <a:p>
            <a:r>
              <a:rPr lang="ru-RU" sz="2200" dirty="0">
                <a:cs typeface="Times New Roman" panose="02020603050405020304" pitchFamily="18" charset="0"/>
              </a:rPr>
              <a:t>Территориальные проблемы: разрозненность территорий; на одной территории(Лечебной, 17 на 3-х этажах и поликлиника; Пош.ш.,23 – 9 этаж </a:t>
            </a:r>
            <a:r>
              <a:rPr lang="ru-RU" sz="2200" dirty="0" err="1">
                <a:cs typeface="Times New Roman" panose="02020603050405020304" pitchFamily="18" charset="0"/>
              </a:rPr>
              <a:t>несоответсвие</a:t>
            </a:r>
            <a:r>
              <a:rPr lang="ru-RU" sz="2200" dirty="0">
                <a:cs typeface="Times New Roman" panose="02020603050405020304" pitchFamily="18" charset="0"/>
              </a:rPr>
              <a:t> кабинета СанПин)</a:t>
            </a:r>
          </a:p>
          <a:p>
            <a:r>
              <a:rPr lang="ru-RU" sz="2200" dirty="0">
                <a:cs typeface="Times New Roman" panose="02020603050405020304" pitchFamily="18" charset="0"/>
              </a:rPr>
              <a:t>Малое количество технически исправных  стационарных и портативных УЗИ аппаратов</a:t>
            </a:r>
          </a:p>
          <a:p>
            <a:r>
              <a:rPr lang="ru-RU" sz="2200" dirty="0">
                <a:cs typeface="Times New Roman" panose="02020603050405020304" pitchFamily="18" charset="0"/>
              </a:rPr>
              <a:t>Обучение врачей по УЗИ ССС</a:t>
            </a:r>
          </a:p>
        </p:txBody>
      </p:sp>
      <p:pic>
        <p:nvPicPr>
          <p:cNvPr id="20" name="Рисунок 1" descr="Лого итог.png">
            <a:extLst>
              <a:ext uri="{FF2B5EF4-FFF2-40B4-BE49-F238E27FC236}">
                <a16:creationId xmlns:a16="http://schemas.microsoft.com/office/drawing/2014/main" id="{686AF590-078C-DDD4-A9E4-5D8CA59A9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78" y="-9201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5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1762</Words>
  <Application>Microsoft Office PowerPoint</Application>
  <PresentationFormat>Широкоэкранный</PresentationFormat>
  <Paragraphs>731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Meiryo</vt:lpstr>
      <vt:lpstr>Arial</vt:lpstr>
      <vt:lpstr>Arial Cyr</vt:lpstr>
      <vt:lpstr>Bahnschrift Light</vt:lpstr>
      <vt:lpstr>Calibri</vt:lpstr>
      <vt:lpstr>Calibri Light</vt:lpstr>
      <vt:lpstr>Times New Roman</vt:lpstr>
      <vt:lpstr>Office Theme</vt:lpstr>
      <vt:lpstr> БУЗ ВО «ВОЛОГОДСКАЯ ОБЛАСТНАЯ КЛИНИЧЕСКАЯ БОЛЬНИЦА»</vt:lpstr>
      <vt:lpstr>Приказы, регламентирующие работу </vt:lpstr>
      <vt:lpstr>Первый уровень</vt:lpstr>
      <vt:lpstr>Второй уровень  Третий уровень </vt:lpstr>
      <vt:lpstr>Структура финансирования исследований БУЗ ВО ВОКБ </vt:lpstr>
      <vt:lpstr>Презентация PowerPoint</vt:lpstr>
      <vt:lpstr>Выполнение объемов БУЗ ВО ВОКБ</vt:lpstr>
      <vt:lpstr>Оснащение БУЗ ВО ВОКБ</vt:lpstr>
      <vt:lpstr>Презентация PowerPoint</vt:lpstr>
      <vt:lpstr>Презентация PowerPoint</vt:lpstr>
      <vt:lpstr>Ультразвуковое оборудование Вологодской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SWOT АНАЛИЗ службы функциональной и ультразвуковой диагностики области</vt:lpstr>
      <vt:lpstr>Презентация PowerPoint</vt:lpstr>
      <vt:lpstr>       ВЫВОДЫ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БУЗ ВО «ВОЛОГОДСКАЯ ОБЛАСТНАЯ КЛИНИЧЕСКАЯ БОЛЬНИЦА»</dc:title>
  <dc:creator>Vera Marsova</dc:creator>
  <cp:lastModifiedBy>Виктория</cp:lastModifiedBy>
  <cp:revision>43</cp:revision>
  <dcterms:created xsi:type="dcterms:W3CDTF">2023-05-24T10:59:48Z</dcterms:created>
  <dcterms:modified xsi:type="dcterms:W3CDTF">2023-06-27T11:11:49Z</dcterms:modified>
</cp:coreProperties>
</file>